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1"/>
  </p:notesMasterIdLst>
  <p:sldIdLst>
    <p:sldId id="258" r:id="rId2"/>
    <p:sldId id="268" r:id="rId3"/>
    <p:sldId id="259" r:id="rId4"/>
    <p:sldId id="260" r:id="rId5"/>
    <p:sldId id="261" r:id="rId6"/>
    <p:sldId id="262" r:id="rId7"/>
    <p:sldId id="267" r:id="rId8"/>
    <p:sldId id="265" r:id="rId9"/>
    <p:sldId id="266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BBA5B0-9A99-4975-A85E-961E165C61A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59A0E4-1E3B-4434-9C5E-6E99C0009A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F53B9D-36E0-4E40-AFCC-24BF2807A1B3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D2ED79-D367-4313-A54D-ADBC9F566057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656D-1DB6-4271-AA05-8C2FBC580C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200E-BB2E-4385-A098-AAC1169843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43CA-20BA-4DD0-AF6A-5BA37CF899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9F44FF-27A0-465F-9A85-1DCE701D90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8C4092E-7ECF-4124-B196-9BF94A3790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2970-8B60-454D-8941-EC15DBE18F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3ABEC51-8C83-4E72-A8B1-9C5234EB3B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036F-193B-4A6F-AEC0-08F0974A8A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BFEF-9FE7-4035-BAB1-C9D79E7D63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B9E7-634A-4D24-AC6F-B0F3932620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28DA6-BECE-4D9A-953A-9F0A68D1EB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6C9B-EC29-4FB1-B7A3-AF196572A7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1F54D5B8-A116-4B33-9B70-F4BDE16BBD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8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9" r:id="rId9"/>
    <p:sldLayoutId id="2147483855" r:id="rId10"/>
    <p:sldLayoutId id="2147483856" r:id="rId11"/>
    <p:sldLayoutId id="2147483860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187450" y="1844675"/>
            <a:ext cx="6985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400">
                <a:latin typeface="Times New Roman" pitchFamily="18" charset="0"/>
              </a:rPr>
              <a:t>Процесс </a:t>
            </a:r>
          </a:p>
          <a:p>
            <a:pPr algn="ctr" eaLnBrk="1" hangingPunct="1"/>
            <a:r>
              <a:rPr lang="ru-RU" altLang="ru-RU" sz="4400">
                <a:latin typeface="Times New Roman" pitchFamily="18" charset="0"/>
              </a:rPr>
              <a:t>изготовления валенок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3"/>
          <a:srcRect t="9567" r="3787" b="10658"/>
          <a:stretch>
            <a:fillRect/>
          </a:stretch>
        </p:blipFill>
        <p:spPr bwMode="auto">
          <a:xfrm>
            <a:off x="755650" y="476250"/>
            <a:ext cx="3600450" cy="42862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0" y="476250"/>
            <a:ext cx="3548063" cy="42862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820738" y="4868863"/>
            <a:ext cx="36718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Дедушка – 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Калинин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 Александр Мефодьевич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011738" y="4905375"/>
            <a:ext cx="34559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Фёдорова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Зоя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3743325" cy="2808288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5141" name="Picture 21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573463"/>
            <a:ext cx="3744913" cy="2808287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5142" name="Picture 22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549275"/>
            <a:ext cx="3744913" cy="2808288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5143" name="Picture 23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84213" y="3573463"/>
            <a:ext cx="3744912" cy="2808287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8551"/>
          <a:stretch>
            <a:fillRect/>
          </a:stretch>
        </p:blipFill>
        <p:spPr>
          <a:xfrm>
            <a:off x="684213" y="601663"/>
            <a:ext cx="3559175" cy="2921000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9226" name="Picture 10" descr="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601663"/>
            <a:ext cx="3959225" cy="2971800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9227" name="Picture 11" descr="8 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3789363"/>
            <a:ext cx="3671887" cy="2754312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9228" name="Picture 12" descr="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59338" y="3784600"/>
            <a:ext cx="3705225" cy="2778125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695325"/>
            <a:ext cx="3836987" cy="2878138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11272" name="Picture 8" descr="10 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429000"/>
            <a:ext cx="3836987" cy="2878138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7713" y="584200"/>
            <a:ext cx="3536950" cy="2652713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13322" name="Picture 10" descr="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06963" y="584200"/>
            <a:ext cx="3552825" cy="2665413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13323" name="Picture 11" descr="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22313" y="3716338"/>
            <a:ext cx="3562350" cy="2671762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13324" name="Picture 12" descr="13 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59338" y="3689350"/>
            <a:ext cx="3600450" cy="2698750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92100"/>
            <a:ext cx="2214562" cy="2951163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25610" name="Picture 10" descr="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73050"/>
            <a:ext cx="3730625" cy="2798763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25611" name="Picture 11" descr="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3500438"/>
            <a:ext cx="3743325" cy="2808287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25612" name="Picture 12" descr="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16463" y="3492500"/>
            <a:ext cx="3756025" cy="2816225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1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3567113" cy="4756150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20487" name="Picture 7" descr="18"/>
          <p:cNvPicPr>
            <a:picLocks noChangeAspect="1" noChangeArrowheads="1"/>
          </p:cNvPicPr>
          <p:nvPr/>
        </p:nvPicPr>
        <p:blipFill>
          <a:blip r:embed="rId3"/>
          <a:srcRect t="5878" b="5920"/>
          <a:stretch>
            <a:fillRect/>
          </a:stretch>
        </p:blipFill>
        <p:spPr bwMode="auto">
          <a:xfrm>
            <a:off x="4356100" y="2492375"/>
            <a:ext cx="4248150" cy="38941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2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22275"/>
            <a:ext cx="7993063" cy="5995988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f68699b52723513e452e2905978e9f8b14db6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17</Words>
  <Application>Microsoft Office PowerPoint</Application>
  <PresentationFormat>Экран (4:3)</PresentationFormat>
  <Paragraphs>10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Trebuchet MS</vt:lpstr>
      <vt:lpstr>Georgia</vt:lpstr>
      <vt:lpstr>Calibri</vt:lpstr>
      <vt:lpstr>Times New Roman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L-Bor</dc:creator>
  <cp:lastModifiedBy>user</cp:lastModifiedBy>
  <cp:revision>13</cp:revision>
  <dcterms:created xsi:type="dcterms:W3CDTF">2015-04-02T12:01:41Z</dcterms:created>
  <dcterms:modified xsi:type="dcterms:W3CDTF">2022-12-19T06:09:49Z</dcterms:modified>
</cp:coreProperties>
</file>