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60" r:id="rId2"/>
    <p:sldId id="291" r:id="rId3"/>
    <p:sldId id="292" r:id="rId4"/>
    <p:sldId id="293" r:id="rId5"/>
    <p:sldId id="294" r:id="rId6"/>
    <p:sldId id="280" r:id="rId7"/>
    <p:sldId id="295" r:id="rId8"/>
    <p:sldId id="310" r:id="rId9"/>
    <p:sldId id="286" r:id="rId10"/>
    <p:sldId id="296" r:id="rId11"/>
    <p:sldId id="311" r:id="rId12"/>
    <p:sldId id="288" r:id="rId13"/>
    <p:sldId id="312" r:id="rId14"/>
    <p:sldId id="313" r:id="rId15"/>
    <p:sldId id="309" r:id="rId16"/>
    <p:sldId id="297" r:id="rId17"/>
    <p:sldId id="298" r:id="rId18"/>
    <p:sldId id="314" r:id="rId19"/>
    <p:sldId id="318" r:id="rId20"/>
    <p:sldId id="316" r:id="rId21"/>
    <p:sldId id="315" r:id="rId22"/>
    <p:sldId id="317" r:id="rId23"/>
    <p:sldId id="299" r:id="rId24"/>
    <p:sldId id="301" r:id="rId25"/>
    <p:sldId id="300" r:id="rId26"/>
    <p:sldId id="319" r:id="rId27"/>
    <p:sldId id="320" r:id="rId28"/>
    <p:sldId id="321" r:id="rId29"/>
    <p:sldId id="302" r:id="rId30"/>
    <p:sldId id="303" r:id="rId31"/>
    <p:sldId id="322" r:id="rId32"/>
    <p:sldId id="323" r:id="rId33"/>
    <p:sldId id="304" r:id="rId34"/>
    <p:sldId id="305" r:id="rId35"/>
    <p:sldId id="326" r:id="rId36"/>
    <p:sldId id="324" r:id="rId37"/>
    <p:sldId id="325" r:id="rId38"/>
    <p:sldId id="307" r:id="rId39"/>
    <p:sldId id="327" r:id="rId40"/>
    <p:sldId id="328" r:id="rId41"/>
    <p:sldId id="329" r:id="rId42"/>
    <p:sldId id="289" r:id="rId43"/>
    <p:sldId id="30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900" autoAdjust="0"/>
  </p:normalViewPr>
  <p:slideViewPr>
    <p:cSldViewPr>
      <p:cViewPr>
        <p:scale>
          <a:sx n="50" d="100"/>
          <a:sy n="50" d="100"/>
        </p:scale>
        <p:origin x="-1926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EA12-ED25-4ABB-B17F-4F37BA60A97B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9E671-AE88-4801-9D8D-B5CE8DA8CD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3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9E671-AE88-4801-9D8D-B5CE8DA8CD5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2DC73E-9C14-4481-A787-711B7A4BDAE2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FA30CD-7C9B-43DE-8779-404FAF8B96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9A5BD0-0E97-4B4A-966D-335467C85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794"/>
            <a:ext cx="830105" cy="14137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404664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XIX Всероссийский научно-практический семинар</a:t>
            </a:r>
          </a:p>
          <a:p>
            <a:pPr algn="ctr"/>
            <a:r>
              <a:rPr lang="ru-RU" sz="1600" dirty="0"/>
              <a:t>ПРОБЛЕМЫ КРАЕВЕДЧЕСКОЙДЕЯТЕЛЬНОСТИ БИБЛИОТЕК</a:t>
            </a:r>
          </a:p>
          <a:p>
            <a:pPr algn="ctr"/>
            <a:r>
              <a:rPr lang="ru-RU" sz="1600" dirty="0"/>
              <a:t>г. Вологда. 9–12 октября 2018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572" y="2060848"/>
            <a:ext cx="8009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Привлечение жителей района к краеведческому ресурсу библиотеки через совместную работу по формированию туристического бренда в виртуальном пространстве цифровым инструментом — игрой «</a:t>
            </a:r>
            <a:r>
              <a:rPr lang="ru-RU" sz="2400" b="1" dirty="0" err="1"/>
              <a:t>Майнкрафт</a:t>
            </a:r>
            <a:r>
              <a:rPr lang="ru-RU" sz="2400" b="1" dirty="0"/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15280" y="5203868"/>
            <a:ext cx="5112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Рожнова Ольга Евгеньевна - директор</a:t>
            </a:r>
          </a:p>
          <a:p>
            <a:r>
              <a:rPr lang="ru-RU" sz="1400" dirty="0"/>
              <a:t>Муниципального бюджетного учреждения культуры</a:t>
            </a:r>
          </a:p>
          <a:p>
            <a:r>
              <a:rPr lang="ru-RU" sz="1400" dirty="0" err="1"/>
              <a:t>Ногликской</a:t>
            </a:r>
            <a:r>
              <a:rPr lang="ru-RU" sz="1400" dirty="0"/>
              <a:t> централизованной библиотечной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260513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469A38-1C65-49CD-8FC9-25C6F993F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465" y="188640"/>
            <a:ext cx="8755524" cy="4924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BBAECE-CEA9-4AAB-9DD2-D38BC995DF6D}"/>
              </a:ext>
            </a:extLst>
          </p:cNvPr>
          <p:cNvSpPr txBox="1"/>
          <p:nvPr/>
        </p:nvSpPr>
        <p:spPr>
          <a:xfrm>
            <a:off x="2915816" y="5431542"/>
            <a:ext cx="437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автобус»</a:t>
            </a:r>
          </a:p>
        </p:txBody>
      </p:sp>
    </p:spTree>
    <p:extLst>
      <p:ext uri="{BB962C8B-B14F-4D97-AF65-F5344CB8AC3E}">
        <p14:creationId xmlns:p14="http://schemas.microsoft.com/office/powerpoint/2010/main" val="8024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64F7A1-1994-48B3-BFF2-83303B378E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" y="79758"/>
            <a:ext cx="4896544" cy="36724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186E3F3-9E9A-40D2-8565-ABA61C46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51600">
            <a:off x="4284136" y="2215834"/>
            <a:ext cx="4430029" cy="40575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4273647"/>
            <a:ext cx="3059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Учащиеся </a:t>
            </a:r>
            <a:endParaRPr lang="ru-RU" sz="2000" b="1" dirty="0" smtClean="0"/>
          </a:p>
          <a:p>
            <a:r>
              <a:rPr lang="ru-RU" sz="2000" b="1" dirty="0" smtClean="0"/>
              <a:t>МБОУ </a:t>
            </a:r>
            <a:r>
              <a:rPr lang="ru-RU" sz="2000" b="1" dirty="0"/>
              <a:t>Гимназия </a:t>
            </a:r>
            <a:r>
              <a:rPr lang="ru-RU" sz="2000" b="1" dirty="0" smtClean="0"/>
              <a:t>проводят </a:t>
            </a:r>
            <a:r>
              <a:rPr lang="ru-RU" sz="2000" b="1" dirty="0"/>
              <a:t>экскурсии </a:t>
            </a:r>
            <a:endParaRPr lang="ru-RU" sz="2000" b="1" dirty="0" smtClean="0"/>
          </a:p>
          <a:p>
            <a:r>
              <a:rPr lang="ru-RU" sz="2000" b="1" dirty="0" smtClean="0"/>
              <a:t>по </a:t>
            </a:r>
            <a:r>
              <a:rPr lang="ru-RU" sz="2000" b="1" dirty="0"/>
              <a:t>маршруту </a:t>
            </a:r>
          </a:p>
        </p:txBody>
      </p:sp>
    </p:spTree>
    <p:extLst>
      <p:ext uri="{BB962C8B-B14F-4D97-AF65-F5344CB8AC3E}">
        <p14:creationId xmlns:p14="http://schemas.microsoft.com/office/powerpoint/2010/main" val="133646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0D0FF5-AF02-4787-917D-7B044C3ED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938319"/>
            <a:ext cx="8784976" cy="5726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E1E602-FE8E-47BE-8C6A-6DE51925C919}"/>
              </a:ext>
            </a:extLst>
          </p:cNvPr>
          <p:cNvSpPr txBox="1"/>
          <p:nvPr/>
        </p:nvSpPr>
        <p:spPr>
          <a:xfrm>
            <a:off x="1619672" y="151838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конкурс создания арт-объектов </a:t>
            </a:r>
          </a:p>
        </p:txBody>
      </p:sp>
    </p:spTree>
    <p:extLst>
      <p:ext uri="{BB962C8B-B14F-4D97-AF65-F5344CB8AC3E}">
        <p14:creationId xmlns:p14="http://schemas.microsoft.com/office/powerpoint/2010/main" val="264436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B8E00FC-46C4-46AA-B60B-60AAA7A9B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2" y="476672"/>
            <a:ext cx="8525888" cy="56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2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88638"/>
            <a:ext cx="4464496" cy="648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12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nogliki-adm.ru/assets/images/news/2017/09.11/IMG_918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www.nogliki-adm.ru/assets/images/news/2017/09.11/IMG_9185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User\Desktop\IMG_9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8275"/>
            <a:ext cx="6004396" cy="570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759" y="6052480"/>
            <a:ext cx="8526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Библиотеку посетил мэр муниципального образования и высказал большую благодарность за вовремя проделанную работу</a:t>
            </a:r>
          </a:p>
        </p:txBody>
      </p:sp>
    </p:spTree>
    <p:extLst>
      <p:ext uri="{BB962C8B-B14F-4D97-AF65-F5344CB8AC3E}">
        <p14:creationId xmlns:p14="http://schemas.microsoft.com/office/powerpoint/2010/main" val="267649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7095431" cy="127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8734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63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183835" cy="533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05264"/>
            <a:ext cx="8183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Путеводитель размещен на сайте библиотеки, к информации которого отправляют интерактивные карты маршрутов.</a:t>
            </a:r>
          </a:p>
        </p:txBody>
      </p:sp>
    </p:spTree>
    <p:extLst>
      <p:ext uri="{BB962C8B-B14F-4D97-AF65-F5344CB8AC3E}">
        <p14:creationId xmlns:p14="http://schemas.microsoft.com/office/powerpoint/2010/main" val="254193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ологда\photo_2017-08-31_17-49-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432" y="332655"/>
            <a:ext cx="4449799" cy="59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Вологда\photo_2017-08-31_17-49-5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076" y="260648"/>
            <a:ext cx="4161892" cy="60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8723" y="6366021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Участие в </a:t>
            </a:r>
            <a:r>
              <a:rPr lang="ru-RU" b="1" dirty="0" err="1" smtClean="0"/>
              <a:t>ворк-шопе</a:t>
            </a:r>
            <a:r>
              <a:rPr lang="ru-RU" b="1" dirty="0" smtClean="0"/>
              <a:t> «Миф как реальность»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9896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ологда\photo_2017-08-31_17-45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635484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Участие в </a:t>
            </a:r>
            <a:r>
              <a:rPr lang="ru-RU" b="1" dirty="0" err="1" smtClean="0"/>
              <a:t>ворк-шопе</a:t>
            </a:r>
            <a:r>
              <a:rPr lang="ru-RU" b="1" dirty="0" smtClean="0"/>
              <a:t> «Миф как реальность»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700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7321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Но́глики</a:t>
            </a:r>
            <a:r>
              <a:rPr lang="ru-RU" dirty="0"/>
              <a:t> — посёлок городского типа, административный центр муниципального образования «Городской округ </a:t>
            </a:r>
            <a:r>
              <a:rPr lang="ru-RU" dirty="0" err="1"/>
              <a:t>Ногликский</a:t>
            </a:r>
            <a:r>
              <a:rPr lang="ru-RU" dirty="0"/>
              <a:t>» Сахалинской области России.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s15.stc.all.kpcdn.net/share/i/12/2911980/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756673" cy="506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231373" y="1448780"/>
            <a:ext cx="216024" cy="216024"/>
          </a:xfrm>
          <a:prstGeom prst="wedgeEllipseCallout">
            <a:avLst>
              <a:gd name="adj1" fmla="val -101810"/>
              <a:gd name="adj2" fmla="val 11771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70805" y="1348250"/>
            <a:ext cx="10198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Ноглики</a:t>
            </a:r>
            <a:endParaRPr lang="ru-RU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552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Вологда\DSC_02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74" y="404663"/>
            <a:ext cx="8352928" cy="55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19666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Участие в выставке «Сахалин. Автобиография»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54012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ологда\DSC_017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32656"/>
            <a:ext cx="8298186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97152"/>
            <a:ext cx="862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Нивхский алфавит на основе национальных узоров Лидии </a:t>
            </a:r>
            <a:r>
              <a:rPr lang="ru-RU" sz="2000" b="1" dirty="0" err="1" smtClean="0"/>
              <a:t>Мувчик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2733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Вологда\DSC_026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30802" cy="56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23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:\Виктор\4. Наши виртуальные Ноглики\Заставка. Проект Наши виртуальные Ноглики 150-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8284"/>
            <a:ext cx="8856984" cy="49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44522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Продолжается разработка новой интерактивной карты поселка в известной и популярной среди детей и молодежи игре «</a:t>
            </a:r>
            <a:r>
              <a:rPr lang="ru-RU" sz="2400" b="1" dirty="0" err="1"/>
              <a:t>Майнкрафт</a:t>
            </a:r>
            <a:r>
              <a:rPr lang="ru-RU" sz="2400" b="1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775492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:\ОО\Чертихина\тропою ноглик\фото для гранта\0_b3904_654c32b1_XXL.jpg">
            <a:extLst>
              <a:ext uri="{FF2B5EF4-FFF2-40B4-BE49-F238E27FC236}">
                <a16:creationId xmlns:a16="http://schemas.microsoft.com/office/drawing/2014/main" xmlns="" id="{0BA5E6B4-5261-4743-A432-2A651D376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88148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654" y="3876675"/>
            <a:ext cx="53086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31196"/>
            <a:ext cx="3112864" cy="174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16632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Уже около года дети, подростки и молодежь переносят поселок, в котором они живут, в виртуальное поле игры «</a:t>
            </a:r>
            <a:r>
              <a:rPr lang="ru-RU" sz="2400" b="1" dirty="0" err="1"/>
              <a:t>Майнкрафт</a:t>
            </a:r>
            <a:r>
              <a:rPr lang="ru-RU" sz="2400" b="1" dirty="0"/>
              <a:t>», создавая мир под названием «Наши виртуальные Ноглики». </a:t>
            </a:r>
          </a:p>
        </p:txBody>
      </p:sp>
    </p:spTree>
    <p:extLst>
      <p:ext uri="{BB962C8B-B14F-4D97-AF65-F5344CB8AC3E}">
        <p14:creationId xmlns:p14="http://schemas.microsoft.com/office/powerpoint/2010/main" val="350399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145336"/>
            <a:ext cx="8208913" cy="548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7332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Каждый житель в любое время дня и ночи сможет войти в игру и воплотить свои идеи по обустройству, украшению и улучшению своего городка в виртуальной реальности.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597020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60647"/>
            <a:ext cx="8568952" cy="620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418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9" y="404663"/>
            <a:ext cx="8702581" cy="489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691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r="8687"/>
          <a:stretch/>
        </p:blipFill>
        <p:spPr bwMode="auto">
          <a:xfrm>
            <a:off x="251520" y="188639"/>
            <a:ext cx="8640960" cy="638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30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Виктор\4. Наши виртуальные Ноглики\Скриншоты\2018-05-03_12.28.43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71164"/>
            <a:ext cx="89609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96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08712" cy="480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061" y="5480980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Население — 10 </a:t>
            </a:r>
            <a:r>
              <a:rPr lang="ru-RU" dirty="0" smtClean="0"/>
              <a:t>000 </a:t>
            </a:r>
            <a:r>
              <a:rPr lang="ru-RU" dirty="0"/>
              <a:t>жителей, в районе </a:t>
            </a:r>
            <a:r>
              <a:rPr lang="ru-RU" dirty="0" smtClean="0"/>
              <a:t>11380</a:t>
            </a:r>
            <a:r>
              <a:rPr lang="ru-RU" dirty="0"/>
              <a:t>.</a:t>
            </a:r>
          </a:p>
          <a:p>
            <a:r>
              <a:rPr lang="ru-RU" dirty="0"/>
              <a:t>Расположен на северо-востоке острова Сахалин, на правом берегу реки </a:t>
            </a:r>
            <a:r>
              <a:rPr lang="ru-RU" dirty="0" err="1"/>
              <a:t>Тымь</a:t>
            </a:r>
            <a:r>
              <a:rPr lang="ru-RU" dirty="0"/>
              <a:t>, в 9 км от её впадения в </a:t>
            </a:r>
            <a:r>
              <a:rPr lang="ru-RU" dirty="0" err="1"/>
              <a:t>Ныйский</a:t>
            </a:r>
            <a:r>
              <a:rPr lang="ru-RU" dirty="0"/>
              <a:t> залив Охотского моря.</a:t>
            </a:r>
          </a:p>
        </p:txBody>
      </p:sp>
    </p:spTree>
    <p:extLst>
      <p:ext uri="{BB962C8B-B14F-4D97-AF65-F5344CB8AC3E}">
        <p14:creationId xmlns:p14="http://schemas.microsoft.com/office/powerpoint/2010/main" val="367037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O:\Виктор\4. Наши виртуальные Ноглики\Скриншоты\2018-10-04_19.35.0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0496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984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Виктор\4. Наши виртуальные Ноглики\Скриншоты\2018-10-04_19.35.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2" y="248488"/>
            <a:ext cx="8854598" cy="498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27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:\Виктор\4. Наши виртуальные Ноглики\Скриншоты\2018-07-09_15.47.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3297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1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:\Виктор\4. Наши виртуальные Ноглики\Скриншоты\2018-10-04_19.30.4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340" y="404664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49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:\Виктор\4. Наши виртуальные Ноглики\Скриншоты\2018-10-04_19.26.28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88640"/>
            <a:ext cx="5976664" cy="64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72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Archive_Director_11.11.2014\Disk-E\Мои документы\программы библиотеки\скверик Санги мэру\НРЦБ. Вывеска на фас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926377"/>
            <a:ext cx="8352928" cy="54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8283" y="316687"/>
            <a:ext cx="7987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Создание </a:t>
            </a:r>
            <a:r>
              <a:rPr lang="ru-RU" sz="2000" b="1" dirty="0"/>
              <a:t>сквера В. М. </a:t>
            </a:r>
            <a:r>
              <a:rPr lang="ru-RU" sz="2000" b="1" dirty="0" err="1" smtClean="0"/>
              <a:t>Санги</a:t>
            </a:r>
            <a:r>
              <a:rPr lang="ru-RU" sz="2000" b="1" dirty="0" smtClean="0"/>
              <a:t> на </a:t>
            </a:r>
            <a:r>
              <a:rPr lang="ru-RU" sz="2000" b="1" dirty="0"/>
              <a:t>территории библиотеки</a:t>
            </a:r>
          </a:p>
        </p:txBody>
      </p:sp>
    </p:spTree>
    <p:extLst>
      <p:ext uri="{BB962C8B-B14F-4D97-AF65-F5344CB8AC3E}">
        <p14:creationId xmlns:p14="http://schemas.microsoft.com/office/powerpoint/2010/main" val="2813282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irektor-1\Desktop\скверик Санги\photo_2017-11-29_17-50-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764704"/>
            <a:ext cx="88213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29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direktor-1\Desktop\скверик Санги\photo_2017-12-21_15-58-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620688"/>
            <a:ext cx="8781886" cy="54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82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direktor-1\Desktop\Вологда\DSC05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" y="476671"/>
            <a:ext cx="9136410" cy="51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75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irektor-1\Desktop\Вологда\DSC05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870201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0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51723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Ногликский</a:t>
            </a:r>
            <a:r>
              <a:rPr lang="ru-RU" dirty="0"/>
              <a:t> район является местом компактного проживания коренных малочисленных народов Севера, всего </a:t>
            </a:r>
            <a:r>
              <a:rPr lang="ru-RU" dirty="0" smtClean="0"/>
              <a:t>1138 человек: </a:t>
            </a:r>
            <a:r>
              <a:rPr lang="ru-RU" dirty="0"/>
              <a:t>856 нивхи и </a:t>
            </a:r>
            <a:r>
              <a:rPr lang="ru-RU" dirty="0" smtClean="0"/>
              <a:t>171 </a:t>
            </a:r>
            <a:r>
              <a:rPr lang="ru-RU" dirty="0" err="1"/>
              <a:t>уйльта</a:t>
            </a:r>
            <a:r>
              <a:rPr lang="ru-RU" dirty="0"/>
              <a:t>, 103 эвенки в том числе 776 взрослых и </a:t>
            </a:r>
            <a:r>
              <a:rPr lang="ru-RU" dirty="0" smtClean="0"/>
              <a:t>362 </a:t>
            </a:r>
            <a:r>
              <a:rPr lang="ru-RU" dirty="0"/>
              <a:t>детей.</a:t>
            </a:r>
          </a:p>
        </p:txBody>
      </p:sp>
      <p:pic>
        <p:nvPicPr>
          <p:cNvPr id="3" name="Picture 2" descr="H:\260715 обряд\DSC_054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613" y="188640"/>
            <a:ext cx="7315200" cy="515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97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irektor-1\Desktop\Вологда\Вид таблич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1708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2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direktor-1\Desktop\Вологда\таблич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267"/>
            <a:ext cx="8568952" cy="615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25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03D8B7F-783E-4992-A0BC-B464D08244BD}"/>
              </a:ext>
            </a:extLst>
          </p:cNvPr>
          <p:cNvSpPr/>
          <p:nvPr/>
        </p:nvSpPr>
        <p:spPr>
          <a:xfrm>
            <a:off x="1259632" y="198387"/>
            <a:ext cx="682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Жителям Ноглик есть чем гордиться, есть что рассказать и показать гостям МО «Городской круг Ногликский»</a:t>
            </a:r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36E518-1AB1-48E8-B4FA-72BD6F4242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39" y="995185"/>
            <a:ext cx="2526600" cy="18977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ECE545-7B84-4256-A36C-6F4D8A09A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39" y="3140968"/>
            <a:ext cx="2522979" cy="16819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2E8E7E-620E-444C-BFAF-8195FFB2A0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39" y="5027418"/>
            <a:ext cx="2526815" cy="1681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08778C-C51B-4F10-9F3C-AEF23F5C58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162" y="4777985"/>
            <a:ext cx="2824479" cy="18841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A09A0F-7E6D-4E6D-AE99-6A62322E8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43928" y="995880"/>
            <a:ext cx="2243439" cy="18078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DBA8341-89E5-4966-BB8D-A364A99A37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038190"/>
            <a:ext cx="2243056" cy="18692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4945C68-1FFA-4FDE-A7A3-87C502F70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364" y="2569540"/>
            <a:ext cx="1152128" cy="19421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BC604CC-E21F-4BDE-82E5-45B24BE5E5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456" y="1008750"/>
            <a:ext cx="3258856" cy="12961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73B99EF-537B-4076-9EDC-677AA359FD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3" y="5157192"/>
            <a:ext cx="2247821" cy="153413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274BD4A-11C4-4B25-8AAE-8697EB7715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94628" y="2896087"/>
            <a:ext cx="1938734" cy="12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62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1393" y="1052736"/>
            <a:ext cx="680346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53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>
          <a:xfrm>
            <a:off x="1387831" y="5733256"/>
            <a:ext cx="6675385" cy="5040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b="1" smtClean="0"/>
              <a:t>В Ногликах реализуются три крупных проекта</a:t>
            </a:r>
            <a:endParaRPr lang="ru-RU" sz="20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34" y="557972"/>
            <a:ext cx="34598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3073730"/>
            <a:ext cx="2693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Буровая платформа «Полярная звезда» на </a:t>
            </a:r>
            <a:r>
              <a:rPr lang="ru-RU" dirty="0" err="1"/>
              <a:t>Киринском</a:t>
            </a:r>
            <a:r>
              <a:rPr lang="ru-RU" dirty="0"/>
              <a:t> месторождении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57" y="1430265"/>
            <a:ext cx="3149335" cy="23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36746" y="390472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Платформа ЛУН-А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980728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«Сахалин-2»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188640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«Сахалин-3»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988840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«Сахалин-1»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11264"/>
            <a:ext cx="3660115" cy="244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515719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Буксировка платформы «Беркут»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04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052CC30-AC52-4997-84BF-2BAF79EDAC56}"/>
              </a:ext>
            </a:extLst>
          </p:cNvPr>
          <p:cNvSpPr/>
          <p:nvPr/>
        </p:nvSpPr>
        <p:spPr>
          <a:xfrm>
            <a:off x="202620" y="260648"/>
            <a:ext cx="8689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Составили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издали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путеводитель по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Ногликскому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району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740F62E-9EF2-4C38-BBFF-1A1E1779D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43" y="938172"/>
            <a:ext cx="7491813" cy="52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4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rektor-1\Desktop\Вологда\IMG_9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632848" cy="50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875" y="5373216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Еще у нас живет первый нивхский писатель Владимир </a:t>
            </a:r>
            <a:r>
              <a:rPr lang="ru-RU" sz="2400" dirty="0" err="1"/>
              <a:t>Санги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046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407646" cy="575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171" y="6193164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Именно он заставил мир произносить название поселка на 120 языках мира. </a:t>
            </a:r>
          </a:p>
        </p:txBody>
      </p:sp>
    </p:spTree>
    <p:extLst>
      <p:ext uri="{BB962C8B-B14F-4D97-AF65-F5344CB8AC3E}">
        <p14:creationId xmlns:p14="http://schemas.microsoft.com/office/powerpoint/2010/main" val="1098385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ACAEF0-93BA-420D-941C-EAE4931CF6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39"/>
            <a:ext cx="4536503" cy="65053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0198" y="404664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Много </a:t>
            </a:r>
            <a:r>
              <a:rPr lang="ru-RU" sz="2800" b="1" dirty="0" smtClean="0"/>
              <a:t>историй</a:t>
            </a:r>
          </a:p>
          <a:p>
            <a:r>
              <a:rPr lang="ru-RU" sz="2800" b="1" dirty="0" smtClean="0"/>
              <a:t>и </a:t>
            </a:r>
            <a:r>
              <a:rPr lang="ru-RU" sz="2800" b="1" dirty="0"/>
              <a:t>интересных фактов из жизни </a:t>
            </a:r>
            <a:r>
              <a:rPr lang="ru-RU" sz="2800" b="1" dirty="0" err="1"/>
              <a:t>Ноглик</a:t>
            </a:r>
            <a:r>
              <a:rPr lang="ru-RU" sz="2800" b="1" dirty="0"/>
              <a:t> вошли </a:t>
            </a:r>
            <a:endParaRPr lang="ru-RU" sz="2800" b="1" dirty="0" smtClean="0"/>
          </a:p>
          <a:p>
            <a:r>
              <a:rPr lang="ru-RU" sz="2800" b="1" dirty="0" smtClean="0"/>
              <a:t>в </a:t>
            </a:r>
            <a:r>
              <a:rPr lang="ru-RU" sz="2800" b="1" dirty="0"/>
              <a:t>занимательную книжку-путеводитель для детей «Интересная карта моего поселка».</a:t>
            </a:r>
          </a:p>
        </p:txBody>
      </p:sp>
    </p:spTree>
    <p:extLst>
      <p:ext uri="{BB962C8B-B14F-4D97-AF65-F5344CB8AC3E}">
        <p14:creationId xmlns:p14="http://schemas.microsoft.com/office/powerpoint/2010/main" val="17307895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4468</TotalTime>
  <Words>405</Words>
  <Application>Microsoft Office PowerPoint</Application>
  <PresentationFormat>Экран (4:3)</PresentationFormat>
  <Paragraphs>44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235</cp:revision>
  <dcterms:created xsi:type="dcterms:W3CDTF">2014-10-06T02:32:07Z</dcterms:created>
  <dcterms:modified xsi:type="dcterms:W3CDTF">2018-10-10T19:39:05Z</dcterms:modified>
</cp:coreProperties>
</file>