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А На конференцию в Вологду\Сизьма на конференцию - копия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А На конференцию в Вологду\Сизьма на конференцию - копия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А На конференцию в Вологду\Сизьма на конференцию - копия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А На конференцию в Вологду\Сизьма на конференцию - копия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А На конференцию в Вологду\Сизьма на конференцию - копия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А На конференцию в Вологду\Сизьма на конференцию - копия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А На конференцию в Вологду\Сизьма на конференцию - копия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А На конференцию в Вологду\Сизьма на конференцию - копия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А На конференцию в Вологду\Сизьма на конференцию - копия\Слайд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А На конференцию в Вологду\Сизьма на конференцию - копия\Слайд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А На конференцию в Вологду\Сизьма на конференцию - копия\Слайд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А На конференцию в Вологду\Сизьма на конференцию - копия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А На конференцию в Вологду\Сизьма на конференцию - копия\Слайд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А На конференцию в Вологду\Сизьма на конференцию - копия\Слайд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А На конференцию в Вологду\Сизьма на конференцию - копия\Слайд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А На конференцию в Вологду\Сизьма на конференцию - копия\Слайд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А На конференцию в Вологду\Сизьма на конференцию - копия\Слайд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А На конференцию в Вологду\Сизьма на конференцию - копия\Слайд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А На конференцию в Вологду\Сизьма на конференцию - копия\Слайд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E:\А На конференцию в Вологду\Сизьма на конференцию - копия\Слайд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E:\А На конференцию в Вологду\Сизьма на конференцию - копия\Слайд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E:\А На конференцию в Вологду\Сизьма на конференцию - копия\Слайд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E:\А На конференцию в Вологду\Сизьма на конференцию - копия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E:\А На конференцию в Вологду\Сизьма на конференцию - копия\Слайд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А На конференцию в Вологду\Сизьма на конференцию - копия\Слайд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E:\А На конференцию в Вологду\Сизьма на конференцию - копия\Слайд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E:\А На конференцию в Вологду\Сизьма на конференцию - копия\Слайд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E:\А На конференцию в Вологду\Сизьма на конференцию - копия\Слайд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E:\А На конференцию в Вологду\Сизьма на конференцию - копия\Слайд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E:\А На конференцию в Вологду\Сизьма на конференцию - копия\Слайд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E:\А На конференцию в Вологду\Сизьма на конференцию - копия\Слайд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А На конференцию в Вологду\Сизьма на конференцию - копия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А На конференцию в Вологду\Сизьма на конференцию - копия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А На конференцию в Вологду\Сизьма на конференцию - копия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А На конференцию в Вологду\Сизьма на конференцию - копия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E:\А На конференцию в Вологду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А На конференцию в Вологду\Сизьма на конференцию - копия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PresentationFormat>Экран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</cp:revision>
  <dcterms:created xsi:type="dcterms:W3CDTF">2018-10-08T18:05:44Z</dcterms:created>
  <dcterms:modified xsi:type="dcterms:W3CDTF">2018-10-08T18:33:03Z</dcterms:modified>
</cp:coreProperties>
</file>