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6" r:id="rId3"/>
    <p:sldId id="276" r:id="rId4"/>
    <p:sldId id="266" r:id="rId5"/>
    <p:sldId id="268" r:id="rId6"/>
    <p:sldId id="291" r:id="rId7"/>
    <p:sldId id="281" r:id="rId8"/>
    <p:sldId id="295" r:id="rId9"/>
    <p:sldId id="287" r:id="rId10"/>
    <p:sldId id="292" r:id="rId11"/>
    <p:sldId id="293" r:id="rId12"/>
    <p:sldId id="275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E70"/>
    <a:srgbClr val="1214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856F-ADB4-478A-B27F-78D9A29E9946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CB01-6ED8-4DC7-81CF-4562BD22E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1029-462D-4F72-A10A-6A0C99C9134B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C7FA-8BB5-4952-8008-5ADF5AF08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3694-D7E4-4511-88C7-77EB1781973D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D39A-B6BB-4E1E-AA56-2FB3D5491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FE75-B112-40E3-BE48-6F3324656D41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90B7-D9FC-4AF9-81CF-B9CF1D5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B300-733E-4AAC-A431-D6EB52F145BC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CFCE-B2CF-4BCB-A3C9-1A3A2805C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5A70-6EE6-49D6-ADAC-384B32350EF6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A05A-BBA8-4E24-8F20-544CC285F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3828-A879-4C91-9795-C457679FE3EE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E58F-F493-47B6-9924-0CC12400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E667-CF5F-4C57-9030-C85E0006B382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715B-B5CE-4E73-A664-B043D0C01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8F63-6AB4-4F95-8766-D010B4E836F4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0466-5E25-4F14-8CE4-23E78C0AB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8079-6A40-418B-B567-236374C134B8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B204-0F63-48E0-8936-7CB934C07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1A3BF6-947B-4E06-A6F7-909E8698B8AE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C37061-0D1E-49F4-9522-11DCE9A08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6" r:id="rId3"/>
    <p:sldLayoutId id="2147483769" r:id="rId4"/>
    <p:sldLayoutId id="2147483765" r:id="rId5"/>
    <p:sldLayoutId id="2147483770" r:id="rId6"/>
    <p:sldLayoutId id="2147483771" r:id="rId7"/>
    <p:sldLayoutId id="2147483772" r:id="rId8"/>
    <p:sldLayoutId id="2147483764" r:id="rId9"/>
    <p:sldLayoutId id="214748377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\\NEW\Users\Public\эм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18081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71604" y="2214554"/>
            <a:ext cx="6626450" cy="43088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«ВОЛОГОДСКАЯ ОБЛАСТНАЯ СПЕЦИАЛЬНАЯ БИБЛИОТЕКА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ДЛЯ СЛЕПЫХ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099927"/>
            <a:ext cx="623577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учреждение культуры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 advTm="88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IMG_34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3193" t="4840" r="16301" b="7646"/>
          <a:stretch>
            <a:fillRect/>
          </a:stretch>
        </p:blipFill>
        <p:spPr>
          <a:xfrm>
            <a:off x="665163" y="1341438"/>
            <a:ext cx="3114675" cy="4392612"/>
          </a:xfrm>
        </p:spPr>
      </p:pic>
      <p:pic>
        <p:nvPicPr>
          <p:cNvPr id="20489" name="Picture 9" descr="IMG_34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378" r="17522" b="5412"/>
          <a:stretch>
            <a:fillRect/>
          </a:stretch>
        </p:blipFill>
        <p:spPr>
          <a:xfrm>
            <a:off x="4427538" y="1773238"/>
            <a:ext cx="4032250" cy="39671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G_34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6419"/>
          <a:stretch>
            <a:fillRect/>
          </a:stretch>
        </p:blipFill>
        <p:spPr>
          <a:xfrm>
            <a:off x="250825" y="765175"/>
            <a:ext cx="4486275" cy="4595813"/>
          </a:xfrm>
        </p:spPr>
      </p:pic>
      <p:pic>
        <p:nvPicPr>
          <p:cNvPr id="21511" name="Picture 7" descr="IMG_34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8260" t="3459" r="4018"/>
          <a:stretch>
            <a:fillRect/>
          </a:stretch>
        </p:blipFill>
        <p:spPr>
          <a:xfrm>
            <a:off x="4859338" y="1773238"/>
            <a:ext cx="3960812" cy="29067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SC02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3465512" cy="259556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4" name="Picture 3" descr="IMG_0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76250"/>
            <a:ext cx="3570288" cy="25304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3555" name="Picture 2" descr="\\NEW\Users\Public\IMG_5368.JPG"/>
          <p:cNvPicPr>
            <a:picLocks noChangeAspect="1" noChangeArrowheads="1"/>
          </p:cNvPicPr>
          <p:nvPr/>
        </p:nvPicPr>
        <p:blipFill>
          <a:blip r:embed="rId4" cstate="print"/>
          <a:srcRect l="32829" t="7780" r="13815" b="3789"/>
          <a:stretch>
            <a:fillRect/>
          </a:stretch>
        </p:blipFill>
        <p:spPr bwMode="auto">
          <a:xfrm rot="531512">
            <a:off x="6369050" y="3657600"/>
            <a:ext cx="21161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CHUBAKA\Desktop\IMAG0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92606">
            <a:off x="693738" y="3656013"/>
            <a:ext cx="17700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 descr="C:\Users\CHUBAKA\Desktop\IMAG0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6702">
            <a:off x="3567113" y="3743325"/>
            <a:ext cx="19224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http://calendar.onru.ru/media/ccityday/p1/ub9l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5693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051050" y="2133600"/>
            <a:ext cx="5440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6"/>
          <p:cNvSpPr txBox="1">
            <a:spLocks noChangeArrowheads="1"/>
          </p:cNvSpPr>
          <p:nvPr/>
        </p:nvSpPr>
        <p:spPr bwMode="auto">
          <a:xfrm>
            <a:off x="857250" y="928688"/>
            <a:ext cx="74295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002060"/>
                </a:solidFill>
              </a:rPr>
              <a:t>Краеведение для особых читателей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img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1636713"/>
            <a:ext cx="3130550" cy="1928812"/>
          </a:xfrm>
          <a:prstGeom prst="rect">
            <a:avLst/>
          </a:prstGeom>
          <a:noFill/>
          <a:ln w="76200" cmpd="tri">
            <a:solidFill>
              <a:srgbClr val="2F4E8D"/>
            </a:solidFill>
            <a:miter lim="800000"/>
            <a:headEnd/>
            <a:tailEnd/>
          </a:ln>
        </p:spPr>
      </p:pic>
      <p:pic>
        <p:nvPicPr>
          <p:cNvPr id="14338" name="Picture 7" descr="17481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363" y="1609725"/>
            <a:ext cx="2846387" cy="1965325"/>
          </a:xfrm>
          <a:prstGeom prst="rect">
            <a:avLst/>
          </a:prstGeom>
          <a:noFill/>
          <a:ln w="76200" cmpd="tri">
            <a:solidFill>
              <a:srgbClr val="2F4E8D"/>
            </a:solidFill>
            <a:miter lim="800000"/>
            <a:headEnd/>
            <a:tailEnd/>
          </a:ln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236538" y="3565525"/>
            <a:ext cx="419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Книги рельефно-точечного шрифта и рельефно-графические пособия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5332413" y="3705225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Книги традиционной печати и книги укрупненного шрифта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940425" y="5445125"/>
            <a:ext cx="2965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Georgia" pitchFamily="18" charset="0"/>
              </a:rPr>
              <a:t>«Говорящие» книги на кассетах, СД-дисках и флэш-картах</a:t>
            </a:r>
          </a:p>
        </p:txBody>
      </p:sp>
      <p:pic>
        <p:nvPicPr>
          <p:cNvPr id="14342" name="Picture 2" descr="C:\Documents and Settings\Пользователь\Рабочий стол\кни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500563"/>
            <a:ext cx="2857500" cy="2143125"/>
          </a:xfrm>
          <a:prstGeom prst="rect">
            <a:avLst/>
          </a:prstGeom>
          <a:noFill/>
          <a:ln w="76200" cmpd="tri">
            <a:solidFill>
              <a:srgbClr val="2F4E8D"/>
            </a:solidFill>
            <a:miter lim="800000"/>
            <a:headEnd/>
            <a:tailEnd/>
          </a:ln>
        </p:spPr>
      </p:pic>
      <p:sp>
        <p:nvSpPr>
          <p:cNvPr id="14343" name="Rectangle 1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2146C"/>
                </a:solidFill>
                <a:effectLst/>
                <a:latin typeface="Arial" charset="0"/>
              </a:rPr>
              <a:t>Фонд на 01.09.2018 г. – 83812 экз.</a:t>
            </a:r>
            <a:r>
              <a:rPr lang="ru-RU" cap="none" smtClean="0"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 advClick="0" advTm="881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DSC02470"/>
          <p:cNvPicPr>
            <a:picLocks noChangeAspect="1" noChangeArrowheads="1"/>
          </p:cNvPicPr>
          <p:nvPr/>
        </p:nvPicPr>
        <p:blipFill>
          <a:blip r:embed="rId2" cstate="print"/>
          <a:srcRect l="7854" t="11888" r="3151" b="5943"/>
          <a:stretch>
            <a:fillRect/>
          </a:stretch>
        </p:blipFill>
        <p:spPr bwMode="auto">
          <a:xfrm>
            <a:off x="1306513" y="1484313"/>
            <a:ext cx="3228975" cy="2238375"/>
          </a:xfrm>
          <a:prstGeom prst="rect">
            <a:avLst/>
          </a:prstGeom>
          <a:noFill/>
          <a:ln w="444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2" name="Picture 2" descr="DSC024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644650"/>
            <a:ext cx="3467100" cy="26003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 rot="10800000" flipV="1">
            <a:off x="671513" y="170031"/>
            <a:ext cx="7459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етские книги,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изданные 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рельефно-точечным и  укрупненным  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шрифтом  с графическими иллюстрациями </a:t>
            </a:r>
            <a:r>
              <a:rPr lang="ru-RU" sz="2000" b="1" dirty="0" smtClean="0">
                <a:solidFill>
                  <a:srgbClr val="002060"/>
                </a:solidFill>
                <a:cs typeface="Arial" charset="0"/>
              </a:rPr>
              <a:t>Александра 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Яшина «Мамина сказка»</a:t>
            </a:r>
          </a:p>
        </p:txBody>
      </p:sp>
      <p:pic>
        <p:nvPicPr>
          <p:cNvPr id="15364" name="Picture 3" descr="DSC02479"/>
          <p:cNvPicPr>
            <a:picLocks noChangeAspect="1" noChangeArrowheads="1"/>
          </p:cNvPicPr>
          <p:nvPr/>
        </p:nvPicPr>
        <p:blipFill>
          <a:blip r:embed="rId4" cstate="print"/>
          <a:srcRect l="5495" b="4878"/>
          <a:stretch>
            <a:fillRect/>
          </a:stretch>
        </p:blipFill>
        <p:spPr bwMode="auto">
          <a:xfrm>
            <a:off x="179388" y="3789363"/>
            <a:ext cx="3105150" cy="23463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5" name="Picture 4" descr="DSC02480"/>
          <p:cNvPicPr>
            <a:picLocks noChangeAspect="1" noChangeArrowheads="1"/>
          </p:cNvPicPr>
          <p:nvPr/>
        </p:nvPicPr>
        <p:blipFill>
          <a:blip r:embed="rId5" cstate="print"/>
          <a:srcRect r="4407" b="7928"/>
          <a:stretch>
            <a:fillRect/>
          </a:stretch>
        </p:blipFill>
        <p:spPr bwMode="auto">
          <a:xfrm>
            <a:off x="2713038" y="4510088"/>
            <a:ext cx="3060700" cy="22082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бе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500438"/>
            <a:ext cx="4246562" cy="31845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6" name="Picture 3" descr="DSC02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"/>
            <a:ext cx="4284662" cy="32146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7" name="Picture 2" descr="C:\Users\CHUBAKA\Desktop\фот\DSC02039.JPG"/>
          <p:cNvPicPr>
            <a:picLocks noChangeAspect="1" noChangeArrowheads="1"/>
          </p:cNvPicPr>
          <p:nvPr/>
        </p:nvPicPr>
        <p:blipFill>
          <a:blip r:embed="rId4" cstate="print">
            <a:lum bright="26000"/>
          </a:blip>
          <a:srcRect/>
          <a:stretch>
            <a:fillRect/>
          </a:stretch>
        </p:blipFill>
        <p:spPr bwMode="auto">
          <a:xfrm>
            <a:off x="142875" y="142875"/>
            <a:ext cx="4314825" cy="32369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IMG_34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4104456" cy="2933745"/>
          </a:xfrm>
        </p:spPr>
      </p:pic>
      <p:pic>
        <p:nvPicPr>
          <p:cNvPr id="7" name="Содержимое 6" descr="A3yHDP4ohz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4067587" cy="2712254"/>
          </a:xfrm>
        </p:spPr>
      </p:pic>
      <p:pic>
        <p:nvPicPr>
          <p:cNvPr id="12" name="Рисунок 11" descr="M8B3kuzDb7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4031960" cy="2688498"/>
          </a:xfrm>
          <a:prstGeom prst="rect">
            <a:avLst/>
          </a:prstGeom>
        </p:spPr>
      </p:pic>
      <p:pic>
        <p:nvPicPr>
          <p:cNvPr id="13" name="Рисунок 12" descr="gA0uljUQAnI.jpg"/>
          <p:cNvPicPr>
            <a:picLocks noChangeAspect="1"/>
          </p:cNvPicPr>
          <p:nvPr/>
        </p:nvPicPr>
        <p:blipFill>
          <a:blip r:embed="rId5" cstate="print"/>
          <a:srcRect l="6688" t="7484" r="4326"/>
          <a:stretch>
            <a:fillRect/>
          </a:stretch>
        </p:blipFill>
        <p:spPr>
          <a:xfrm>
            <a:off x="4716016" y="3645024"/>
            <a:ext cx="4208327" cy="2917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IMAG0728"/>
          <p:cNvPicPr>
            <a:picLocks noChangeAspect="1" noChangeArrowheads="1"/>
          </p:cNvPicPr>
          <p:nvPr/>
        </p:nvPicPr>
        <p:blipFill>
          <a:blip r:embed="rId2" cstate="print"/>
          <a:srcRect l="1468" t="3651" b="3651"/>
          <a:stretch>
            <a:fillRect/>
          </a:stretch>
        </p:blipFill>
        <p:spPr bwMode="auto">
          <a:xfrm>
            <a:off x="3143250" y="285750"/>
            <a:ext cx="2714625" cy="333533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4" name="Picture 5" descr="C:\Users\CHUBAKA\Desktop\РТШ\IMAG0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571750"/>
            <a:ext cx="2921000" cy="37719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5" name="Picture 6" descr="IMAG0726"/>
          <p:cNvPicPr>
            <a:picLocks noChangeAspect="1" noChangeArrowheads="1"/>
          </p:cNvPicPr>
          <p:nvPr/>
        </p:nvPicPr>
        <p:blipFill>
          <a:blip r:embed="rId4" cstate="print"/>
          <a:srcRect r="9908"/>
          <a:stretch>
            <a:fillRect/>
          </a:stretch>
        </p:blipFill>
        <p:spPr bwMode="auto">
          <a:xfrm>
            <a:off x="285750" y="2357438"/>
            <a:ext cx="2643188" cy="39354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C0E70"/>
                </a:solidFill>
                <a:effectLst/>
                <a:latin typeface="Arial" charset="0"/>
              </a:rPr>
              <a:t>«Беречь природы дар бесценный»</a:t>
            </a:r>
          </a:p>
        </p:txBody>
      </p:sp>
      <p:pic>
        <p:nvPicPr>
          <p:cNvPr id="43016" name="Picture 8" descr="IMG_342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787" t="12802" r="12677" b="7646"/>
          <a:stretch>
            <a:fillRect/>
          </a:stretch>
        </p:blipFill>
        <p:spPr>
          <a:xfrm>
            <a:off x="900113" y="1557338"/>
            <a:ext cx="2824162" cy="4033837"/>
          </a:xfrm>
        </p:spPr>
      </p:pic>
      <p:pic>
        <p:nvPicPr>
          <p:cNvPr id="43017" name="Picture 9" descr="IMG_34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6631" t="3413" r="7744" b="4358"/>
          <a:stretch>
            <a:fillRect/>
          </a:stretch>
        </p:blipFill>
        <p:spPr>
          <a:xfrm>
            <a:off x="4500563" y="1341438"/>
            <a:ext cx="3311525" cy="2378075"/>
          </a:xfrm>
        </p:spPr>
      </p:pic>
      <p:pic>
        <p:nvPicPr>
          <p:cNvPr id="43018" name="Picture 10" descr="IMG_34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l="24239" t="3801" r="18674"/>
          <a:stretch>
            <a:fillRect/>
          </a:stretch>
        </p:blipFill>
        <p:spPr>
          <a:xfrm>
            <a:off x="5003800" y="3789363"/>
            <a:ext cx="2540000" cy="28527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 cstate="print"/>
          <a:srcRect l="3555" t="10669" r="12772" b="47321"/>
          <a:stretch>
            <a:fillRect/>
          </a:stretch>
        </p:blipFill>
        <p:spPr bwMode="auto">
          <a:xfrm>
            <a:off x="357188" y="285750"/>
            <a:ext cx="4708525" cy="359886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58" name="Picture 2" descr="C:\Users\CHUBAKA\Desktop\фото изданий\DSC01999.JPG"/>
          <p:cNvPicPr>
            <a:picLocks noChangeAspect="1" noChangeArrowheads="1"/>
          </p:cNvPicPr>
          <p:nvPr/>
        </p:nvPicPr>
        <p:blipFill>
          <a:blip r:embed="rId3" cstate="print"/>
          <a:srcRect l="5792" r="4321" b="3372"/>
          <a:stretch>
            <a:fillRect/>
          </a:stretch>
        </p:blipFill>
        <p:spPr bwMode="auto">
          <a:xfrm>
            <a:off x="5715000" y="1071563"/>
            <a:ext cx="2974975" cy="42640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459" name="Picture 2" descr="C:\Users\CHUBAKA\Desktop\РТШ\IMAG0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071938"/>
            <a:ext cx="4071937" cy="26098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2921</TotalTime>
  <Words>66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Фонд на 01.09.2018 г. – 83812 экз. </vt:lpstr>
      <vt:lpstr>Слайд 4</vt:lpstr>
      <vt:lpstr>Слайд 5</vt:lpstr>
      <vt:lpstr>Слайд 6</vt:lpstr>
      <vt:lpstr>Слайд 7</vt:lpstr>
      <vt:lpstr>«Беречь природы дар бесценный»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CHUBAKA</dc:creator>
  <cp:lastModifiedBy>User</cp:lastModifiedBy>
  <cp:revision>131</cp:revision>
  <dcterms:created xsi:type="dcterms:W3CDTF">2013-10-21T07:38:16Z</dcterms:created>
  <dcterms:modified xsi:type="dcterms:W3CDTF">2018-10-08T09:49:54Z</dcterms:modified>
</cp:coreProperties>
</file>