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60" r:id="rId5"/>
    <p:sldId id="259" r:id="rId6"/>
    <p:sldId id="278" r:id="rId7"/>
    <p:sldId id="301" r:id="rId8"/>
    <p:sldId id="340" r:id="rId9"/>
    <p:sldId id="337" r:id="rId10"/>
    <p:sldId id="339" r:id="rId11"/>
    <p:sldId id="338" r:id="rId12"/>
    <p:sldId id="261" r:id="rId13"/>
    <p:sldId id="292" r:id="rId14"/>
    <p:sldId id="277" r:id="rId15"/>
    <p:sldId id="273" r:id="rId16"/>
    <p:sldId id="281" r:id="rId17"/>
    <p:sldId id="282" r:id="rId18"/>
    <p:sldId id="316" r:id="rId19"/>
    <p:sldId id="317" r:id="rId20"/>
    <p:sldId id="315" r:id="rId21"/>
    <p:sldId id="332" r:id="rId22"/>
    <p:sldId id="319" r:id="rId23"/>
    <p:sldId id="262" r:id="rId24"/>
    <p:sldId id="263" r:id="rId25"/>
    <p:sldId id="264" r:id="rId26"/>
    <p:sldId id="320" r:id="rId27"/>
    <p:sldId id="333" r:id="rId28"/>
    <p:sldId id="265" r:id="rId29"/>
    <p:sldId id="279" r:id="rId30"/>
    <p:sldId id="275" r:id="rId31"/>
    <p:sldId id="321" r:id="rId32"/>
    <p:sldId id="322" r:id="rId33"/>
    <p:sldId id="266" r:id="rId34"/>
    <p:sldId id="270" r:id="rId35"/>
    <p:sldId id="268" r:id="rId36"/>
    <p:sldId id="323" r:id="rId37"/>
    <p:sldId id="324" r:id="rId38"/>
    <p:sldId id="326" r:id="rId39"/>
    <p:sldId id="329" r:id="rId40"/>
    <p:sldId id="330" r:id="rId41"/>
    <p:sldId id="327" r:id="rId42"/>
    <p:sldId id="325" r:id="rId43"/>
    <p:sldId id="331" r:id="rId44"/>
    <p:sldId id="285" r:id="rId45"/>
    <p:sldId id="309" r:id="rId46"/>
    <p:sldId id="334" r:id="rId47"/>
    <p:sldId id="335" r:id="rId48"/>
    <p:sldId id="295" r:id="rId49"/>
    <p:sldId id="289" r:id="rId50"/>
    <p:sldId id="298" r:id="rId51"/>
    <p:sldId id="290" r:id="rId52"/>
    <p:sldId id="296" r:id="rId53"/>
    <p:sldId id="294" r:id="rId54"/>
    <p:sldId id="287" r:id="rId55"/>
    <p:sldId id="293" r:id="rId56"/>
    <p:sldId id="297" r:id="rId57"/>
    <p:sldId id="300" r:id="rId58"/>
    <p:sldId id="303" r:id="rId59"/>
    <p:sldId id="306" r:id="rId60"/>
    <p:sldId id="288" r:id="rId61"/>
    <p:sldId id="302" r:id="rId62"/>
    <p:sldId id="299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5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BD2B5-2C94-47D0-AF3E-9B92937AAF5A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96FF8-73CA-41CA-B687-FE8AAFEB81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&#1048;&#1089;&#1090;&#1086;&#1088;&#1080;&#1103;%20&#1084;&#1086;&#1077;&#1081;%20&#1078;&#1080;&#1079;&#1085;&#1080;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ok.ru/priilimyeg" TargetMode="Externa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russian-church.ru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ssian-church.ru/viewcat.php?cat=%D0%BAirenskij-uezd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1470025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Переписка как элемент краеведческой работы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32656"/>
            <a:ext cx="6400800" cy="1752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МКУК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Нижнеилимская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центральная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библиотека имени А.Н.Радищева»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равовой центр\Desktop\Пе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8064" y="1628800"/>
            <a:ext cx="3174474" cy="4525963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Правовой центр\Desktop\scan 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3094633" cy="4437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274638"/>
            <a:ext cx="7992888" cy="85010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Опись фонда Г.О.Куклина</a:t>
            </a:r>
            <a:endParaRPr lang="ru-RU" sz="4000" dirty="0"/>
          </a:p>
        </p:txBody>
      </p:sp>
      <p:pic>
        <p:nvPicPr>
          <p:cNvPr id="4098" name="Picture 2" descr="C:\Users\Правовой центр\Desktop\Ира. Сценарии\Cloud Mail.Ru\1..Краеведение\Переписка для Вологды\опись фонда Куклина\Опись фонда Г.О. Куклина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6420935" cy="4525963"/>
          </a:xfrm>
          <a:prstGeom prst="rect">
            <a:avLst/>
          </a:prstGeom>
          <a:noFill/>
        </p:spPr>
      </p:pic>
      <p:pic>
        <p:nvPicPr>
          <p:cNvPr id="4099" name="Picture 3" descr="C:\Users\Правовой центр\Desktop\Ира. Сценарии\Cloud Mail.Ru\1..Краеведение\Переписка для Вологды\опись фонда Куклина\Опись фонда Г.О. Кукл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060848"/>
            <a:ext cx="6211486" cy="4365044"/>
          </a:xfrm>
          <a:prstGeom prst="rect">
            <a:avLst/>
          </a:prstGeom>
          <a:noFill/>
        </p:spPr>
      </p:pic>
      <p:pic>
        <p:nvPicPr>
          <p:cNvPr id="1026" name="Picture 2" descr="C:\Users\Правовой центр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924944"/>
            <a:ext cx="4530192" cy="3489449"/>
          </a:xfrm>
          <a:prstGeom prst="rect">
            <a:avLst/>
          </a:prstGeom>
          <a:noFill/>
        </p:spPr>
      </p:pic>
      <p:pic>
        <p:nvPicPr>
          <p:cNvPr id="2" name="Picture 2" descr="C:\Users\Правовой центр\Desktop\Ира. Сценарии\Cloud Mail.Ru\1..Краеведение\Переписка. Доклад для Вологды\Мандрыкина Л.А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501008"/>
            <a:ext cx="2186787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Переписка по электронной почте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Преимущества: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доступность  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скорость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простота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экономичность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возможность оперативной работы с текстом </a:t>
            </a:r>
          </a:p>
          <a:p>
            <a:pPr marL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возможность передачи других файлов вместе с письмом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 чего начинается общение?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Выход на сайт;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нахождение необходимой информации,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контактов;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письма-запросы  на электронный адрес библиотеки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Письмо из Томска </a:t>
            </a:r>
            <a:r>
              <a:rPr lang="ru-RU" sz="3200" b="1" i="1" smtClean="0">
                <a:latin typeface="Times New Roman" pitchFamily="18" charset="0"/>
                <a:cs typeface="Times New Roman" pitchFamily="18" charset="0"/>
              </a:rPr>
              <a:t>от сына </a:t>
            </a:r>
            <a:br>
              <a:rPr lang="ru-RU" sz="32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latin typeface="Times New Roman" pitchFamily="18" charset="0"/>
                <a:cs typeface="Times New Roman" pitchFamily="18" charset="0"/>
              </a:rPr>
              <a:t>Анисимова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Георгия Ефимовича (</a:t>
            </a:r>
            <a:r>
              <a:rPr lang="ru-RU" sz="3200" b="1" i="1" smtClean="0">
                <a:latin typeface="Times New Roman" pitchFamily="18" charset="0"/>
                <a:cs typeface="Times New Roman" pitchFamily="18" charset="0"/>
              </a:rPr>
              <a:t>1920 -2010) 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равовой центр\Desktop\Краеведческие чтения\Анисимов Олег--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8229600" cy="232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Правовой центр\Desktop\Краеведческие чтения\Анисимов Олег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581128"/>
            <a:ext cx="8280920" cy="194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C:\Users\Правовой центр\Desktop\Ира. Сценарии\Cloud Mail.Ru\Добавить альбомы ГП\Альбом 2\Подписать\Анисимов Георгий Ефимо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484783"/>
            <a:ext cx="1584176" cy="2382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Письмо из Воронежа от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Косыгина Кирилла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file"/>
          </p:cNvPr>
          <p:cNvSpPr txBox="1"/>
          <p:nvPr/>
        </p:nvSpPr>
        <p:spPr>
          <a:xfrm>
            <a:off x="539552" y="1412777"/>
            <a:ext cx="763284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Здравствуйте!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Меня зовут Кирилл Косыгин, родом я из Железногорска-Илимского, сейчас живу в Воронеже. Я потомок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илимских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Перфильевых и Косыгиных. Мои Перфильевы проживали в деревне Зыряновой.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Прапрапрадед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Константин Перфильев построил в Зыряновой первую школу, 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его сын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был в той школе первым учителем и учил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Янгеля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У меня есть рукописи - воспоминания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Замаратских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Павел Евгеньевич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Замаратский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(тот, что впоследствии  управлял Киренским и Иркутским аэропортами) был мужем сестры моей прабабушки. Его автобиография хранится у меня, там много материала по истории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Илимской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земли…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Воспоминания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Замаратского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Павла Евгеньевича (1893-1970 )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Правовой центр\Desktop\Краеведческие чтения\Замаратский П.Е.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229600" cy="3576450"/>
          </a:xfrm>
          <a:prstGeom prst="rect">
            <a:avLst/>
          </a:prstGeom>
          <a:noFill/>
        </p:spPr>
      </p:pic>
      <p:pic>
        <p:nvPicPr>
          <p:cNvPr id="1026" name="Picture 2" descr="C:\Users\Правовой центр\Desktop\Ира. Сценарии\Cloud Mail.Ru\Замаратский Г.П\Замаратский Павел Евгеньевич справа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717032"/>
            <a:ext cx="2232073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Священник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Беляевский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Евграф Алексеевич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:\Мама\Черновик Школа на дне моря\Учителя\Коллектив учителей\Л.С.Платонов и другие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09528"/>
            <a:ext cx="5760640" cy="366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Дети священника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Беляевского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Е.А.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Из статьи Куклина Василия Петровича</a:t>
            </a:r>
            <a:endParaRPr lang="ru-RU" sz="1800" b="0" dirty="0"/>
          </a:p>
        </p:txBody>
      </p:sp>
      <p:pic>
        <p:nvPicPr>
          <p:cNvPr id="1026" name="Picture 2" descr="C:\Users\Правовой центр\Desktop\Замаратский Павел Евгеньевич\Куклин В.П. Новоселье библиотеки ветерана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2276872"/>
            <a:ext cx="3456384" cy="4059412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1932 год. Агитбригада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Правовой центр\Desktop\На росстанях илимских дорог\фотографии из фонда музея\Агитбригада 1932 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554222"/>
            <a:ext cx="4041775" cy="3192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М. 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Ревенко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Александр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Евграфович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Беляевский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( 1895 –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1970 )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главный режиссер Брянского областного драматического театра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Заслуженный деятель искусств РСФСР (7.08.1958).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Рабочий  момент спектакля  «Отелло»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равовой центр\Desktop\Замаратский Павел Евгеньевич\М.В. Ревенко и А.Е.Беляевски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12543" y="1600200"/>
            <a:ext cx="3327914" cy="4525963"/>
          </a:xfrm>
          <a:prstGeom prst="rect">
            <a:avLst/>
          </a:prstGeom>
          <a:noFill/>
        </p:spPr>
      </p:pic>
      <p:pic>
        <p:nvPicPr>
          <p:cNvPr id="1026" name="Picture 2" descr="C:\Users\Правовой центр\Desktop\Замаратский Павел Евгеньевич\Беляевский Александр, режиссер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0898" y="1600200"/>
            <a:ext cx="323320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Переписка почтовая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равовой центр\Desktop\Краеведческие чтения\Письмо от Владимир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5040560" cy="2548735"/>
          </a:xfrm>
          <a:prstGeom prst="rect">
            <a:avLst/>
          </a:prstGeom>
          <a:noFill/>
        </p:spPr>
      </p:pic>
      <p:pic>
        <p:nvPicPr>
          <p:cNvPr id="1027" name="Picture 3" descr="C:\Users\Правовой центр\Desktop\Краеведческие чтения\Письмо от Замаратск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196752"/>
            <a:ext cx="5256584" cy="2699803"/>
          </a:xfrm>
          <a:prstGeom prst="rect">
            <a:avLst/>
          </a:prstGeom>
          <a:noFill/>
        </p:spPr>
      </p:pic>
      <p:pic>
        <p:nvPicPr>
          <p:cNvPr id="1028" name="Picture 4" descr="C:\Users\Правовой центр\Desktop\Краеведческие чтения\Письмо от Плющен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5497489" cy="2928416"/>
          </a:xfrm>
          <a:prstGeom prst="rect">
            <a:avLst/>
          </a:prstGeom>
          <a:noFill/>
        </p:spPr>
      </p:pic>
      <p:pic>
        <p:nvPicPr>
          <p:cNvPr id="1030" name="Picture 6" descr="C:\Users\Правовой центр\Desktop\Краеведческие чтения\Письмо от Шерстобоева А.В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140968"/>
            <a:ext cx="4410179" cy="3045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Сыновья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Замаратского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Павла Евгеньевича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Замаратский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Геннадий Павлович</a:t>
            </a:r>
          </a:p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(1928-2018)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равовой центр\Desktop\Замаратский Павел Евгеньевич\Замаратский Геннадий Павлович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5561" y="2174875"/>
            <a:ext cx="2776798" cy="3702397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Замаратский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Вениамин Павлович</a:t>
            </a:r>
          </a:p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(1923 – 2018)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равовой центр\Desktop\Беляевский Е.А\Безымянный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04864"/>
            <a:ext cx="4041775" cy="2260654"/>
          </a:xfrm>
          <a:prstGeom prst="rect">
            <a:avLst/>
          </a:prstGeom>
          <a:noFill/>
        </p:spPr>
      </p:pic>
      <p:pic>
        <p:nvPicPr>
          <p:cNvPr id="1027" name="Picture 3" descr="C:\Users\Правовой центр\Desktop\Ира. Сценарии\Cloud Mail.Ru\Замаратский Г.П\Замаратский Вениамин Павлович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149080"/>
            <a:ext cx="1676803" cy="2550714"/>
          </a:xfrm>
          <a:prstGeom prst="rect">
            <a:avLst/>
          </a:prstGeom>
          <a:noFill/>
        </p:spPr>
      </p:pic>
      <p:pic>
        <p:nvPicPr>
          <p:cNvPr id="1028" name="Picture 4" descr="C:\Users\Правовой центр\Desktop\Ира. Сценарии\Cloud Mail.Ru\Замаратский Г.П\Замаратский Геннадий Павлович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77072"/>
            <a:ext cx="1694746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Новая книга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равовой центр\Desktop\История моей жизн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298389" cy="4525963"/>
          </a:xfrm>
          <a:prstGeom prst="rect">
            <a:avLst/>
          </a:prstGeom>
          <a:noFill/>
        </p:spPr>
      </p:pic>
      <p:pic>
        <p:nvPicPr>
          <p:cNvPr id="3075" name="Picture 3" descr="C:\Users\Правовой центр\Desktop\Ира. Сценарии\Cloud Mail.Ru\Замаратский Г.П\1914 год. Замаратский П.Е.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132856"/>
            <a:ext cx="2522297" cy="3779569"/>
          </a:xfrm>
          <a:prstGeom prst="rect">
            <a:avLst/>
          </a:prstGeom>
          <a:noFill/>
        </p:spPr>
      </p:pic>
      <p:pic>
        <p:nvPicPr>
          <p:cNvPr id="3076" name="Picture 4" descr="C:\Users\Правовой центр\Desktop\Ира. Сценарии\Cloud Mail.Ru\Замаратский Г.П\IMG_47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412776"/>
            <a:ext cx="2365641" cy="3528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Письмо из Воронежа от 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Косыгина Кирилла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Правовой центр\Desktop\Краеведческие чтения\Косыгин Кирилл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416555" cy="2813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Письмо из Уфы от праправнучки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Зверева Даниила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Евдокимовича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Правовой центр\Desktop\Краеведческие чтения\Афанасьева Анастас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8229600" cy="3056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44016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Зверев Даниил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Евдокимович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(1894 – 1941)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участник 1-й мировой войны и Гражданской войны в Сибири, командир сибирских партизан, командующий 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Восточно-Сибирской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советской армией</a:t>
            </a:r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67544" y="1844824"/>
            <a:ext cx="4040188" cy="927794"/>
          </a:xfrm>
        </p:spPr>
        <p:txBody>
          <a:bodyPr>
            <a:noAutofit/>
          </a:bodyPr>
          <a:lstStyle/>
          <a:p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Зверев Даниил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Евдокимович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(слева) с братом и сестрой (из семейного архива)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равовой центр\Desktop\Краеведческие чтения\Зверев Д.Е. От праправнучки\Братья и сестра Зверевы. Даниил Евдокимович слева - копия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2996952"/>
            <a:ext cx="3681984" cy="278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220072" y="1556792"/>
            <a:ext cx="2808312" cy="639762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Зверев Д.Е. 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Правовой центр\Desktop\Разобрать РС\Зверев Д.Е. От праправнучки\Зверев Д.Е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492896"/>
            <a:ext cx="2736304" cy="385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Письмо из Москвы от правнука ссыльного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Самсонова Михаила Борисовича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Правовой центр\Desktop\Краеведческие чтения\Капитонов Олег.....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229600" cy="34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Село Нижнеилимск. В ожидании почты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Правовой центр\Desktop\Ира. Сценарии\Дудченко\1913г. Нижнеилимск. В ожидании почты ссыльны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128792" cy="4561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Ссыльный большевик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Дудченко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Максим Дмитриевич,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был расстрелян в 1919 году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равовой центр\Desktop\Ира. Сценарии\РС\Книги по краеведению\Самсонов М.Б. Коммуны ссыльных и фото к книге\Иллюстрации. Ссыльные\7. Дудченко М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24719" y="1600200"/>
            <a:ext cx="2703562" cy="4525963"/>
          </a:xfrm>
          <a:prstGeom prst="rect">
            <a:avLst/>
          </a:prstGeom>
          <a:noFill/>
        </p:spPr>
      </p:pic>
      <p:pic>
        <p:nvPicPr>
          <p:cNvPr id="4100" name="Picture 4" descr="C:\Users\Правовой центр\Desktop\Ира. Сценарии\РС\Книги по краеведению\Самсонов М.Б. Коммуны ссыльных и фото к книге\Иллюстрации. Ссыльные\6. Дудченко Максим Дмитриевич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3312368" cy="4439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Книга М.Б.Самсонова «Коммуны ссыльных»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 descr="C:\Users\Правовой центр\Desktop\Краеведческие чтения\Самсонов М.Б\00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384376" cy="4798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C:\Users\Правовой центр\Desktop\Ира. Сценарии\Cloud Mail.Ru\1..Краеведение\Переписка для Вологды\Самсонов М.Б\5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3370618" cy="4752528"/>
          </a:xfrm>
          <a:prstGeom prst="rect">
            <a:avLst/>
          </a:prstGeom>
          <a:noFill/>
        </p:spPr>
      </p:pic>
      <p:pic>
        <p:nvPicPr>
          <p:cNvPr id="13315" name="Picture 3" descr="C:\Users\Правовой центр\Desktop\Ира. Сценарии\Cloud Mail.Ru\1..Краеведение\Переписка для Вологды\Самсонов М.Б\0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00808"/>
            <a:ext cx="3252326" cy="4770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Книги «Ссыльные на Ангаре и Илиме»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равовой центр\Desktop\Краеведческие чтения\Ссыльные . Выпуск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304" y="1600200"/>
            <a:ext cx="327439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Правовой центр\Desktop\Краеведческие чтения\Ссыльные. Выпуск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1783" y="1600200"/>
            <a:ext cx="325143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Преимущества почтовой переписки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Имидж бумажного письма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Правовой статус бумажного письма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Самсонов Михаил Борисович,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был в ссылке в Нижнеилимске в 1910 году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C:\Users\Правовой центр\Desktop\Краеведческие чтения\img001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556791"/>
            <a:ext cx="3024336" cy="459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Правовой центр\Desktop\Краеведческие чтения\img001 - копия - копия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30149"/>
            <a:ext cx="3456384" cy="4646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 центре – купец Черных Яков Андреевич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Правовой центр\Desktop\Разобрать РС\Книги по краеведению\Нижнеилимск.В центре-купец Черных Я.А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61405"/>
            <a:ext cx="7632848" cy="499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Управляющие купца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83568" y="1412776"/>
            <a:ext cx="4040188" cy="639762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Романов Михаил Филиппович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102225" y="1340768"/>
            <a:ext cx="4041775" cy="639762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Романов Елизар Иванович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Правовой центр\Desktop\Разобрать РС\Книги по краеведению\Ссыльные  на Ангаре и Илиме. Часть 2\Романов Елизар Иванович, управляющий купц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348880"/>
            <a:ext cx="2808312" cy="368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C:\Users\Правовой центр\Desktop\Разобрать РС\Книги по краеведению\Ссыльные  на Ангаре и Илиме. Часть 2\Романов Михаил Филиппович, управляющий купц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48880"/>
            <a:ext cx="372988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Письмо из Санкт-Петербурга от правнука управляющего купца Я.А.Черных, М.Ф.Романова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2060848"/>
            <a:ext cx="8280920" cy="286232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сейчас работаю над генеалогией и историей семьи. В Иркутском архиве сохранились метрические книги Покровской церкви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Нижне-Илимска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другие документы. Написал им, но пока ответа не получил.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Очень интересна общая фотография с Черных - на ней я нашел несколько человек с моих фотографий. Да, кстати, рядом с Черных - это мой прадед…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А в левом верхнем углу девушка очень похожа на сестру моей бабушки - …есть ее фото на открытке из Иркутска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Фото из семейного архива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Ковалевского Руслана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Правовой центр\Desktop\Ира. Сценарии\Cloud Mail.Ru\2.Деревни. Второе издание\Ковалевский Руслан\1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84622">
            <a:off x="243830" y="1772816"/>
            <a:ext cx="5592854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Правовой центр\Desktop\Ира. Сценарии\Cloud Mail.Ru\2.Деревни. Второе издание\Ковалевский Руслан\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204864"/>
            <a:ext cx="4964214" cy="3645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Романов Михаил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Филиппович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 семьей.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30-ые годы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века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Правовой центр\Desktop\Ира. Сценарии\Cloud Mail.Ru\2.Деревни. Второе издание\Ковалевский Руслан\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360" y="1600200"/>
            <a:ext cx="661327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Письмо из Львова от правнука управляющего купца Я.А.Черных, Е.И.Романова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Правовой центр\Desktop\Краеведческие чтения\Романов Дмитрий--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8229600" cy="330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Фото из семейного альбома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Романова Дмитрия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23528" y="1700808"/>
            <a:ext cx="4040188" cy="639762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sz="44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4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sz="72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72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sz="72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72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sz="72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72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b="0" dirty="0" smtClean="0">
                <a:latin typeface="Times New Roman" pitchFamily="18" charset="0"/>
                <a:cs typeface="Times New Roman" pitchFamily="18" charset="0"/>
              </a:rPr>
              <a:t>«Торговля </a:t>
            </a:r>
            <a:r>
              <a:rPr lang="ru-RU" sz="7200" b="0" dirty="0">
                <a:latin typeface="Times New Roman" pitchFamily="18" charset="0"/>
                <a:cs typeface="Times New Roman" pitchFamily="18" charset="0"/>
              </a:rPr>
              <a:t>Романовы и </a:t>
            </a:r>
            <a:r>
              <a:rPr lang="ru-RU" sz="7200" b="0" dirty="0" smtClean="0">
                <a:latin typeface="Times New Roman" pitchFamily="18" charset="0"/>
                <a:cs typeface="Times New Roman" pitchFamily="18" charset="0"/>
              </a:rPr>
              <a:t>Ко»</a:t>
            </a:r>
          </a:p>
          <a:p>
            <a:r>
              <a:rPr lang="ru-RU" sz="7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72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5363" name="Picture 3" descr="C:\Users\Правовой центр\Desktop\Краеведческие чтения\Романов Дмитрий Сергеевич\г.Н.Илимск магазин тканей 1916г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060848"/>
            <a:ext cx="4040188" cy="2557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716016" y="2924944"/>
            <a:ext cx="4041775" cy="639762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sz="2900" b="0" dirty="0" smtClean="0">
                <a:latin typeface="Times New Roman" pitchFamily="18" charset="0"/>
                <a:cs typeface="Times New Roman" pitchFamily="18" charset="0"/>
              </a:rPr>
              <a:t>Семья Е.И. Романова</a:t>
            </a:r>
            <a:endParaRPr lang="ru-RU" sz="29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5" descr="C:\Users\Правовой центр\Desktop\Ира. Сценарии\Cloud Mail.Ru\2.Деревни. Второе издание\Шарамыгин Александр. Израиль 42 года с сайта Одн\1914-1915 г.г. Нижнеилимск. Семья Романовых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17032"/>
            <a:ext cx="4474840" cy="2821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1933 год. Нижнеилимск.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Дом Романова Е.И.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Правовой центр\Desktop\Краеведческие чтения\Романов Дмитрий Сергеевич\Наш дом 1933 (весна)С.Н.Илимс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7168440" cy="433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1917 год. Нижнеилимск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Шествие Красного Креста по улице Большой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:\Мама\Диск Реквием затопленным деревням\Деревни без печати\Нижнеилимск\Праздники. Демонстрации\1917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750198" cy="466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21014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Письмо из Иркутска от сына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Шерстобоева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Вадима Николаевича (1900-1963) -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автора  труда «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Илимская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пашня»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равовой центр\Desktop\Краеведческие чтения\От Шерстобоева Алексея..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" contrast="7000"/>
          </a:blip>
          <a:stretch>
            <a:fillRect/>
          </a:stretch>
        </p:blipFill>
        <p:spPr bwMode="auto">
          <a:xfrm>
            <a:off x="395536" y="3573016"/>
            <a:ext cx="6991031" cy="2941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Правовой центр\Desktop\Шерстобоев В.Н. Письмо сына Алексея\1960 год. Лето. На Илим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1628801"/>
            <a:ext cx="3128220" cy="2232247"/>
          </a:xfrm>
          <a:prstGeom prst="rect">
            <a:avLst/>
          </a:prstGeom>
          <a:noFill/>
        </p:spPr>
      </p:pic>
      <p:pic>
        <p:nvPicPr>
          <p:cNvPr id="6147" name="Picture 3" descr="C:\Users\Правовой центр\Desktop\scan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712" y="1700808"/>
            <a:ext cx="2017153" cy="2880320"/>
          </a:xfrm>
          <a:prstGeom prst="rect">
            <a:avLst/>
          </a:prstGeom>
          <a:noFill/>
        </p:spPr>
      </p:pic>
      <p:pic>
        <p:nvPicPr>
          <p:cNvPr id="6148" name="Picture 4" descr="C:\Users\Правовой центр\Desktop\scan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060848"/>
            <a:ext cx="2087355" cy="2973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Дом купца Я.А.Черных в Нижнеилимске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:\Мама\Диск Реквием затопленным деревням\Деревни без печати\Нижнеилимск\Дом купца Черных. Райисполком\Дом Я.А.Черных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44776"/>
            <a:ext cx="6254903" cy="448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Из статьи Куклина Василия Петровича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равовой центр\Desktop\Замаратский Павел Евгеньевич\Куклин В.П. Новоселье библиотеки ветерана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1628800"/>
            <a:ext cx="6518023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Письмо из г.Львова от правнука управляющего  Е.И.Романова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Правовой центр\Desktop\Краеведческие чтения\Романов Дмитрий....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835650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 центре – купец Черных Яков Андреевич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Правовой центр\Desktop\Разобрать РС\Книги по краеведению\Нижнеилимск.В центре-купец Черных Я.А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61405"/>
            <a:ext cx="7632848" cy="499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На фото Троцкий Л.Д.?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Троцкий Лев Давидович ( Бронштейн)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Правовой центр\Desktop\Разобрать РС\Книги по краеведению\Троцкий Лев Давидович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7432" y="2174875"/>
            <a:ext cx="3757280" cy="384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Правовой центр\Desktop\Разобрать РС\Книги по краеведению\Нижнеилимск.В центре-купец Черных Я.А.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4127546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err="1" smtClean="0"/>
              <a:t>Гагельштейн</a:t>
            </a:r>
            <a:r>
              <a:rPr lang="ru-RU" sz="2800" b="1" i="1" dirty="0" smtClean="0"/>
              <a:t> Ефим Григорьевич (1873-1958),</a:t>
            </a:r>
            <a:br>
              <a:rPr lang="ru-RU" sz="2800" b="1" i="1" dirty="0" smtClean="0"/>
            </a:br>
            <a:r>
              <a:rPr lang="ru-RU" sz="2800" b="1" i="1" dirty="0" smtClean="0"/>
              <a:t>письмо из Магнитогорска Челябинской области</a:t>
            </a:r>
            <a:endParaRPr lang="ru-RU" sz="2800" b="1" i="1" dirty="0"/>
          </a:p>
        </p:txBody>
      </p:sp>
      <p:pic>
        <p:nvPicPr>
          <p:cNvPr id="14338" name="Picture 2" descr="C:\Users\Правовой центр\Desktop\Ира. Сценарии\Cloud Mail.Ru\2.Деревни. Второе издание\Ссыльный Гагельштейн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6016" y="1340768"/>
            <a:ext cx="3632615" cy="5136928"/>
          </a:xfrm>
          <a:prstGeom prst="rect">
            <a:avLst/>
          </a:prstGeom>
          <a:noFill/>
        </p:spPr>
      </p:pic>
      <p:pic>
        <p:nvPicPr>
          <p:cNvPr id="1026" name="Picture 2" descr="C:\Users\Правовой центр\Desktop\Нижнеилимск.В центре-купец Черных Я.А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3794084" cy="4039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Комментарии в группе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Приилимье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: годы, события, люди»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равовой центр\Desktop\Ира. Сценарии\Cloud Mail.Ru\2.Деревни. Второе издание\Гагельштейн Ефим Григорьевич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412776"/>
            <a:ext cx="4248282" cy="5165621"/>
          </a:xfrm>
          <a:prstGeom prst="rect">
            <a:avLst/>
          </a:prstGeom>
          <a:noFill/>
        </p:spPr>
      </p:pic>
      <p:pic>
        <p:nvPicPr>
          <p:cNvPr id="9" name="Picture 4" descr="C:\Users\Правовой центр\Desktop\Ира. Сценарии\Cloud Mail.Ru\2.Деревни. Второе издание\Гагельштейн Ефим Григорьевич\Гагельштейн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916832"/>
            <a:ext cx="5327650" cy="3392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На фото  правнук Ефима Григорьевича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Гагельштейна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равовой центр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229600" cy="3499200"/>
          </a:xfrm>
          <a:prstGeom prst="rect">
            <a:avLst/>
          </a:prstGeom>
          <a:noFill/>
        </p:spPr>
      </p:pic>
      <p:pic>
        <p:nvPicPr>
          <p:cNvPr id="4099" name="Picture 3" descr="C:\Users\Правовой центр\Desktop\Ира. Сценарии\Cloud Mail.Ru\2.Деревни. Второе издание\Гагельштейн Ефим Григорьевич\Шлемов Виктор, живет в Костомукш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3775968" cy="2831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Справки. Уточнение сведений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Правовой центр\Desktop\Краеведческие чтения\Галина.jpg"/>
          <p:cNvPicPr>
            <a:picLocks noChangeAspect="1" noChangeArrowheads="1"/>
          </p:cNvPicPr>
          <p:nvPr/>
        </p:nvPicPr>
        <p:blipFill>
          <a:blip r:embed="rId2" cstate="print"/>
          <a:srcRect b="20173"/>
          <a:stretch>
            <a:fillRect/>
          </a:stretch>
        </p:blipFill>
        <p:spPr bwMode="auto">
          <a:xfrm>
            <a:off x="755576" y="1340768"/>
            <a:ext cx="7696200" cy="501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Да здравствует 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Всероссийское учредительное собрание!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14338" name="Picture 2" descr="C:\Users\Правовой центр\Desktop\Краеведческие чтения\1917г.Февра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35664"/>
            <a:ext cx="7056784" cy="485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Письмо от брата детского поэта 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Черных Юрия Егоровича (1936-1994)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Правовой центр\Desktop\Краеведческие чтения\Письмо от брата Черных Ю.Е.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39752" y="1556792"/>
            <a:ext cx="6100828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Users\Правовой центр\Desktop\Черных_Юрий_Егор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73113"/>
            <a:ext cx="2527031" cy="3732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Обмен информацией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равовой центр\Desktop\Краеведческие чтения\Парфенов Юрий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602" y="1600200"/>
            <a:ext cx="547679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Запросы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Правовой центр\Desktop\Краеведческие чтения\Коржеманова Наталья......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229600" cy="140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 descr="C:\Users\Правовой центр\Desktop\Краеведческие чтения\Медведев Иннокентий.....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66" y="2996953"/>
            <a:ext cx="7301237" cy="324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равовой центр\Desktop\Краеведческие чтения\Сергей - копия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862865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Правовой центр\Desktop\Краеведческие чтения\Рыбкин Антон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442" y="3645024"/>
            <a:ext cx="7730285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Просьбы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равовой центр\Desktop\Краеведческие чтения\Хабарова Ирина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10085"/>
            <a:ext cx="8229600" cy="350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Переписка в социальной сети «Одноклассники»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Правовой центр\Desktop\Краеведческие чтения\1.Свиридов Андрей - копия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556792"/>
            <a:ext cx="494399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7" name="Picture 5" descr="C:\Users\Правовой центр\Desktop\Краеведческие чтения\4.Вешкина Валентина. п.Тубинский - копия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077072"/>
            <a:ext cx="4756250" cy="245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Группа «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Приилимье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: годы, события, люди»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https://ok.ru/priilimyeg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2017-11-24_14-38-43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8352928" cy="403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Сотрудничество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Сайт Донского монастыря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78" t="3814" r="1673" b="16636"/>
          <a:stretch>
            <a:fillRect/>
          </a:stretch>
        </p:blipFill>
        <p:spPr bwMode="auto">
          <a:xfrm>
            <a:off x="683568" y="2924944"/>
            <a:ext cx="7848872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544" y="1700808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http://russian-church.ru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>
                <a:hlinkClick r:id="rId4"/>
              </a:rPr>
              <a:t>http://russian-church.ru/viewcat.php?cat=%D0%BAirenskij-uezd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522" y="1196752"/>
            <a:ext cx="85769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1927 год.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Устьянцева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Варвара Фоминична с внуками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Краеведческие чтения\192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270137" cy="468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Устьянцева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Мария Петровна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равовой центр\Desktop\Замаратский Павел Евгеньевич\Устьянцева Мария Петровна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87164"/>
            <a:ext cx="4038600" cy="2952034"/>
          </a:xfrm>
          <a:prstGeom prst="rect">
            <a:avLst/>
          </a:prstGeom>
          <a:noFill/>
        </p:spPr>
      </p:pic>
      <p:pic>
        <p:nvPicPr>
          <p:cNvPr id="3075" name="Picture 3" descr="C:\Users\Правовой центр\Desktop\Замаратский Павел Евгеньевич\Устьянцева Мария Петровн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88062"/>
            <a:ext cx="4038600" cy="2950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Письмо из Иркутска от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Замаратского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Георгия Иннокентьевича (1928-2010) -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писателя, поэта, художника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Приилимья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равовой центр\Desktop\Краеведческие чтения\Письмо от Замаратского Г.И.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83768" y="1988840"/>
            <a:ext cx="6312112" cy="437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C:\Users\Правовой центр\Pictures\Фото\Библиотека. История\Клубы. Центры. Факультеты\Встреча\Былое\1982 год. Замаратский Г.И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44824"/>
            <a:ext cx="2498308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Переписка -это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источник пополнения краеведческой базы библиотеки;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обмен информацией, фотографиями, документами;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выполнение справок;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открытия и исследования;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Благодарность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равовой центр\Desktop\Калошина Р.П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381924" cy="2304256"/>
          </a:xfrm>
          <a:prstGeom prst="rect">
            <a:avLst/>
          </a:prstGeom>
          <a:noFill/>
        </p:spPr>
      </p:pic>
      <p:pic>
        <p:nvPicPr>
          <p:cNvPr id="1027" name="Picture 3" descr="C:\Users\Правовой центр\Desktop\Коржеманова Наталья.....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81128"/>
            <a:ext cx="4919908" cy="1979963"/>
          </a:xfrm>
          <a:prstGeom prst="rect">
            <a:avLst/>
          </a:prstGeom>
          <a:noFill/>
        </p:spPr>
      </p:pic>
      <p:pic>
        <p:nvPicPr>
          <p:cNvPr id="3" name="Picture 2" descr="C:\Users\Правовой центр\Desktop\Безымянный.pn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5429">
            <a:off x="3095759" y="3730454"/>
            <a:ext cx="5656883" cy="2289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Ждем новых писем!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Письмо из Барнаула от журналиста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Слободчикова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Валерия Александровича (1948-2012)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:\Краеведческие чтения\Слободчиков Вал.Ал.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55776" y="2852936"/>
            <a:ext cx="6274099" cy="3271133"/>
          </a:xfrm>
          <a:prstGeom prst="rect">
            <a:avLst/>
          </a:prstGeom>
          <a:noFill/>
        </p:spPr>
      </p:pic>
      <p:pic>
        <p:nvPicPr>
          <p:cNvPr id="9219" name="Picture 3" descr="C:\Users\Правовой центр\Desktop\1970 год. Слободчиков В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4009761" cy="2808312"/>
          </a:xfrm>
          <a:prstGeom prst="rect">
            <a:avLst/>
          </a:prstGeom>
          <a:noFill/>
        </p:spPr>
      </p:pic>
      <p:pic>
        <p:nvPicPr>
          <p:cNvPr id="1026" name="Picture 2" descr="C:\Users\Правовой центр\Desktop\1_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17032"/>
            <a:ext cx="2160240" cy="2739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Письмо из Петербурга от книжника-коллекционера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Петрицкого Владимира Александровича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(1933-2015)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равовой центр\Desktop\Ира. Сценарии\Cloud Mail.Ru\1..Краеведение\Переписка. Доклад для Вологды\h-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700808"/>
            <a:ext cx="3528392" cy="4276839"/>
          </a:xfrm>
          <a:prstGeom prst="rect">
            <a:avLst/>
          </a:prstGeom>
          <a:noFill/>
        </p:spPr>
      </p:pic>
      <p:pic>
        <p:nvPicPr>
          <p:cNvPr id="1029" name="Picture 5" descr="C:\Users\Правовой центр\Desktop\Ира. Сценарии\Cloud Mail.Ru\1..Краеведение\Переписка. Доклад для Вологды\Письмо с библиографией\Письм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04864"/>
            <a:ext cx="3093274" cy="4320480"/>
          </a:xfrm>
          <a:prstGeom prst="rect">
            <a:avLst/>
          </a:prstGeom>
          <a:noFill/>
        </p:spPr>
      </p:pic>
      <p:pic>
        <p:nvPicPr>
          <p:cNvPr id="1030" name="Picture 6" descr="C:\Users\Правовой центр\Desktop\Ира. Сценарии\Cloud Mail.Ru\1..Краеведение\Переписка. Доклад для Вологды\Письмо с библиографией\Письмо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1144">
            <a:off x="5404430" y="1604655"/>
            <a:ext cx="3078692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Куклин Георгий Осипович</a:t>
            </a:r>
            <a:br>
              <a:rPr lang="ru-RU" i="1" dirty="0" smtClean="0"/>
            </a:br>
            <a:r>
              <a:rPr lang="ru-RU" i="1" dirty="0" smtClean="0"/>
              <a:t>(1903-1939)</a:t>
            </a:r>
            <a:endParaRPr lang="ru-RU" i="1" dirty="0"/>
          </a:p>
        </p:txBody>
      </p:sp>
      <p:pic>
        <p:nvPicPr>
          <p:cNvPr id="8" name="Picture 2" descr="C:\Users\Правовой центр\Desktop\Ира. Сценарии\Cloud Mail.Ru\1..Краеведение\Переписка для Вологды\Куклин Г.О. Обложки книг\1931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35896" y="1916832"/>
            <a:ext cx="2735394" cy="3744416"/>
          </a:xfrm>
          <a:prstGeom prst="rect">
            <a:avLst/>
          </a:prstGeom>
          <a:noFill/>
        </p:spPr>
      </p:pic>
      <p:pic>
        <p:nvPicPr>
          <p:cNvPr id="2050" name="Picture 2" descr="C:\Users\Правовой центр\Desktop\Ира. Сценарии\Cloud Mail.Ru\1..Краеведение\Переписка для Вологды\Куклин Г.О. Обложки книг\1935 г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268760"/>
            <a:ext cx="2727275" cy="3888432"/>
          </a:xfrm>
          <a:prstGeom prst="rect">
            <a:avLst/>
          </a:prstGeom>
          <a:noFill/>
        </p:spPr>
      </p:pic>
      <p:pic>
        <p:nvPicPr>
          <p:cNvPr id="1027" name="Picture 3" descr="C:\Users\Правовой центр\Desktop\Ира. Сценарии\Cloud Mail.Ru\1..Краеведение\Переписка. Доклад для Вологды\Куклин Г.О.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08824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488</Words>
  <Application>Microsoft Office PowerPoint</Application>
  <PresentationFormat>Экран (4:3)</PresentationFormat>
  <Paragraphs>116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Переписка как элемент краеведческой работы</vt:lpstr>
      <vt:lpstr>Переписка почтовая</vt:lpstr>
      <vt:lpstr>Преимущества почтовой переписки</vt:lpstr>
      <vt:lpstr>Письмо из Иркутска от сына  Шерстобоева Вадима Николаевича (1900-1963) -  автора  труда «Илимская пашня»</vt:lpstr>
      <vt:lpstr>Письмо от брата детского поэта  Черных Юрия Егоровича (1936-1994)</vt:lpstr>
      <vt:lpstr>Письмо из Иркутска от  Замаратского Георгия Иннокентьевича (1928-2010) -  писателя, поэта, художника Приилимья</vt:lpstr>
      <vt:lpstr>Письмо из Барнаула от журналиста  Слободчикова Валерия Александровича (1948-2012) </vt:lpstr>
      <vt:lpstr>Письмо из Петербурга от книжника-коллекционера  Петрицкого Владимира Александровича (1933-2015)</vt:lpstr>
      <vt:lpstr>Куклин Георгий Осипович (1903-1939)</vt:lpstr>
      <vt:lpstr>Слайд 10</vt:lpstr>
      <vt:lpstr>Опись фонда Г.О.Куклина</vt:lpstr>
      <vt:lpstr>Переписка по электронной почте</vt:lpstr>
      <vt:lpstr>С чего начинается общение?</vt:lpstr>
      <vt:lpstr>Письмо из Томска от сына  Анисимова Георгия Ефимовича (1920 -2010) </vt:lpstr>
      <vt:lpstr>Письмо из Воронежа от  Косыгина Кирилла</vt:lpstr>
      <vt:lpstr>Воспоминания  Замаратского Павла Евгеньевича (1893-1970 )</vt:lpstr>
      <vt:lpstr>Священник Беляевский Евграф Алексеевич</vt:lpstr>
      <vt:lpstr>Дети священника Беляевского Е.А.</vt:lpstr>
      <vt:lpstr> М. В. Ревенко и Александр Евграфович Беляевский ( 1895 – 1970 ) - главный режиссер Брянского областного драматического театра.  Заслуженный деятель искусств РСФСР (7.08.1958).  Рабочий  момент спектакля  «Отелло»  </vt:lpstr>
      <vt:lpstr>Сыновья Замаратского Павла Евгеньевича</vt:lpstr>
      <vt:lpstr>Новая книга</vt:lpstr>
      <vt:lpstr>Письмо из Воронежа от  Косыгина Кирилла</vt:lpstr>
      <vt:lpstr>Письмо из Уфы от праправнучки  Зверева Даниила Евдокимовича</vt:lpstr>
      <vt:lpstr>Зверев Даниил Евдокимович (1894 – 1941),  участник 1-й мировой войны и Гражданской войны в Сибири, командир сибирских партизан, командующий Восточно-Сибирской советской армией</vt:lpstr>
      <vt:lpstr>Письмо из Москвы от правнука ссыльного  Самсонова Михаила Борисовича</vt:lpstr>
      <vt:lpstr>Село Нижнеилимск. В ожидании почты</vt:lpstr>
      <vt:lpstr>Ссыльный большевик Дудченко Максим Дмитриевич, был расстрелян в 1919 году</vt:lpstr>
      <vt:lpstr>Книга М.Б.Самсонова «Коммуны ссыльных»</vt:lpstr>
      <vt:lpstr>Книги «Ссыльные на Ангаре и Илиме»</vt:lpstr>
      <vt:lpstr>Самсонов Михаил Борисович,  был в ссылке в Нижнеилимске в 1910 году</vt:lpstr>
      <vt:lpstr>В центре – купец Черных Яков Андреевич</vt:lpstr>
      <vt:lpstr>Управляющие купца</vt:lpstr>
      <vt:lpstr>Письмо из Санкт-Петербурга от правнука управляющего купца Я.А.Черных, М.Ф.Романова</vt:lpstr>
      <vt:lpstr>Фото из семейного архива  Ковалевского Руслана</vt:lpstr>
      <vt:lpstr>Романов Михаил Филиппович с семьей.  30-ые годы XX века</vt:lpstr>
      <vt:lpstr>Письмо из Львова от правнука управляющего купца Я.А.Черных, Е.И.Романова</vt:lpstr>
      <vt:lpstr>Фото из семейного альбома  Романова Дмитрия</vt:lpstr>
      <vt:lpstr>1933 год. Нижнеилимск.  Дом Романова Е.И.</vt:lpstr>
      <vt:lpstr>1917 год. Нижнеилимск  Шествие Красного Креста по улице Большой</vt:lpstr>
      <vt:lpstr>Дом купца Я.А.Черных в Нижнеилимске</vt:lpstr>
      <vt:lpstr>Из статьи Куклина Василия Петровича</vt:lpstr>
      <vt:lpstr>Письмо из г.Львова от правнука управляющего  Е.И.Романова</vt:lpstr>
      <vt:lpstr>В центре – купец Черных Яков Андреевич</vt:lpstr>
      <vt:lpstr>На фото Троцкий Л.Д.?</vt:lpstr>
      <vt:lpstr>Гагельштейн Ефим Григорьевич (1873-1958), письмо из Магнитогорска Челябинской области</vt:lpstr>
      <vt:lpstr>Комментарии в группе  «Приилимье: годы, события, люди»</vt:lpstr>
      <vt:lpstr>На фото  правнук Ефима Григорьевича Гагельштейна </vt:lpstr>
      <vt:lpstr>Справки. Уточнение сведений</vt:lpstr>
      <vt:lpstr> Да здравствует  Всероссийское учредительное собрание!  </vt:lpstr>
      <vt:lpstr>Обмен информацией</vt:lpstr>
      <vt:lpstr>Запросы</vt:lpstr>
      <vt:lpstr>Слайд 52</vt:lpstr>
      <vt:lpstr>Просьбы</vt:lpstr>
      <vt:lpstr>Переписка в социальной сети «Одноклассники»</vt:lpstr>
      <vt:lpstr>Группа «Приилимье: годы, события, люди»  https://ok.ru/priilimyeg </vt:lpstr>
      <vt:lpstr>Сотрудничество  Сайт Донского монастыря  </vt:lpstr>
      <vt:lpstr>Слайд 57</vt:lpstr>
      <vt:lpstr>1927 год. Устьянцева Варвара Фоминична с внуками</vt:lpstr>
      <vt:lpstr>Устьянцева Мария Петровна</vt:lpstr>
      <vt:lpstr> Переписка -это</vt:lpstr>
      <vt:lpstr>Благодарность</vt:lpstr>
      <vt:lpstr>Ждем новых писем!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Переписка как элемент краеведческой работы</dc:title>
  <dc:creator>Правовой центр</dc:creator>
  <cp:lastModifiedBy>Правовой центр</cp:lastModifiedBy>
  <cp:revision>192</cp:revision>
  <dcterms:created xsi:type="dcterms:W3CDTF">2017-11-22T06:50:50Z</dcterms:created>
  <dcterms:modified xsi:type="dcterms:W3CDTF">2018-10-02T05:25:01Z</dcterms:modified>
</cp:coreProperties>
</file>