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58" r:id="rId5"/>
    <p:sldId id="259" r:id="rId6"/>
    <p:sldId id="260" r:id="rId7"/>
    <p:sldId id="261" r:id="rId8"/>
    <p:sldId id="268" r:id="rId9"/>
    <p:sldId id="262" r:id="rId10"/>
    <p:sldId id="263" r:id="rId11"/>
    <p:sldId id="264" r:id="rId12"/>
    <p:sldId id="266" r:id="rId13"/>
    <p:sldId id="269" r:id="rId14"/>
    <p:sldId id="267" r:id="rId15"/>
    <p:sldId id="270" r:id="rId16"/>
    <p:sldId id="271" r:id="rId17"/>
    <p:sldId id="272" r:id="rId18"/>
    <p:sldId id="273" r:id="rId19"/>
    <p:sldId id="278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1E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14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DA2688-6D72-43B8-A6D3-E08BA6D33A4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B20D44A-60F4-4E2B-80DD-6726ADD41A62}">
      <dgm:prSet phldrT="[Текст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Информационные ресурсы</a:t>
          </a:r>
          <a:endParaRPr lang="ru-RU" dirty="0"/>
        </a:p>
      </dgm:t>
    </dgm:pt>
    <dgm:pt modelId="{A03F6A6D-0C63-4771-B0D0-BB1872FC3E04}" type="parTrans" cxnId="{134A924F-453C-4283-9D2C-25B8F245BB16}">
      <dgm:prSet/>
      <dgm:spPr/>
      <dgm:t>
        <a:bodyPr/>
        <a:lstStyle/>
        <a:p>
          <a:endParaRPr lang="ru-RU"/>
        </a:p>
      </dgm:t>
    </dgm:pt>
    <dgm:pt modelId="{C7CF5A6F-63EE-46DA-B93B-BEB3E45DD4E9}" type="sibTrans" cxnId="{134A924F-453C-4283-9D2C-25B8F245BB16}">
      <dgm:prSet/>
      <dgm:spPr/>
      <dgm:t>
        <a:bodyPr/>
        <a:lstStyle/>
        <a:p>
          <a:endParaRPr lang="ru-RU"/>
        </a:p>
      </dgm:t>
    </dgm:pt>
    <dgm:pt modelId="{82524379-3670-4F18-ACE3-DCC4B84E919F}">
      <dgm:prSet phldrT="[Текст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Библиотечно-библиографическое обслуживание (услуги)</a:t>
          </a:r>
          <a:endParaRPr lang="ru-RU" dirty="0"/>
        </a:p>
      </dgm:t>
    </dgm:pt>
    <dgm:pt modelId="{952C85D8-BE52-4A2B-99D5-FD0C72F500F0}" type="parTrans" cxnId="{64C4CA9B-15B2-4883-ABBA-9B196EF98DA2}">
      <dgm:prSet/>
      <dgm:spPr/>
      <dgm:t>
        <a:bodyPr/>
        <a:lstStyle/>
        <a:p>
          <a:endParaRPr lang="ru-RU"/>
        </a:p>
      </dgm:t>
    </dgm:pt>
    <dgm:pt modelId="{95F5B038-F844-479B-82BE-6ABB84071079}" type="sibTrans" cxnId="{64C4CA9B-15B2-4883-ABBA-9B196EF98DA2}">
      <dgm:prSet/>
      <dgm:spPr/>
      <dgm:t>
        <a:bodyPr/>
        <a:lstStyle/>
        <a:p>
          <a:endParaRPr lang="ru-RU"/>
        </a:p>
      </dgm:t>
    </dgm:pt>
    <dgm:pt modelId="{07EB12A9-B066-4308-B2C4-1E771317170B}">
      <dgm:prSet phldrT="[Текст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Продвижение информационных  ресурсов, продуктов, услуг</a:t>
          </a:r>
          <a:endParaRPr lang="ru-RU" dirty="0"/>
        </a:p>
      </dgm:t>
    </dgm:pt>
    <dgm:pt modelId="{87CCF695-F979-4C0D-92F3-0E87B528448B}" type="parTrans" cxnId="{EB6B4CE6-568C-41A3-92F7-B8357C299A4D}">
      <dgm:prSet/>
      <dgm:spPr/>
      <dgm:t>
        <a:bodyPr/>
        <a:lstStyle/>
        <a:p>
          <a:endParaRPr lang="ru-RU"/>
        </a:p>
      </dgm:t>
    </dgm:pt>
    <dgm:pt modelId="{CDF6FF98-EB24-41F3-A0F4-032AEB95B326}" type="sibTrans" cxnId="{EB6B4CE6-568C-41A3-92F7-B8357C299A4D}">
      <dgm:prSet/>
      <dgm:spPr/>
      <dgm:t>
        <a:bodyPr/>
        <a:lstStyle/>
        <a:p>
          <a:endParaRPr lang="ru-RU"/>
        </a:p>
      </dgm:t>
    </dgm:pt>
    <dgm:pt modelId="{E450EB4B-52E8-45CF-A8C2-A357AF2A9DA2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Информационные продукты</a:t>
          </a:r>
          <a:endParaRPr lang="en-US" dirty="0" smtClean="0">
            <a:latin typeface="Georgia" panose="02040502050405020303" pitchFamily="18" charset="0"/>
          </a:endParaRPr>
        </a:p>
      </dgm:t>
    </dgm:pt>
    <dgm:pt modelId="{54040D46-463C-4501-85A7-74B7F769EC98}" type="parTrans" cxnId="{9C42296C-C61D-4D5B-8C85-96E527547B9E}">
      <dgm:prSet/>
      <dgm:spPr/>
      <dgm:t>
        <a:bodyPr/>
        <a:lstStyle/>
        <a:p>
          <a:endParaRPr lang="ru-RU"/>
        </a:p>
      </dgm:t>
    </dgm:pt>
    <dgm:pt modelId="{4F2F5DFF-F191-4261-8175-34218FFFC9A0}" type="sibTrans" cxnId="{9C42296C-C61D-4D5B-8C85-96E527547B9E}">
      <dgm:prSet/>
      <dgm:spPr/>
      <dgm:t>
        <a:bodyPr/>
        <a:lstStyle/>
        <a:p>
          <a:endParaRPr lang="ru-RU"/>
        </a:p>
      </dgm:t>
    </dgm:pt>
    <dgm:pt modelId="{D492F19D-C6D9-496B-9604-D08A637B8084}" type="pres">
      <dgm:prSet presAssocID="{A3DA2688-6D72-43B8-A6D3-E08BA6D33A40}" presName="linearFlow" presStyleCnt="0">
        <dgm:presLayoutVars>
          <dgm:dir/>
          <dgm:resizeHandles val="exact"/>
        </dgm:presLayoutVars>
      </dgm:prSet>
      <dgm:spPr/>
    </dgm:pt>
    <dgm:pt modelId="{B388EF51-00DD-451D-BE75-1755C9CF0E4B}" type="pres">
      <dgm:prSet presAssocID="{7B20D44A-60F4-4E2B-80DD-6726ADD41A62}" presName="composite" presStyleCnt="0"/>
      <dgm:spPr/>
    </dgm:pt>
    <dgm:pt modelId="{EBC54BBB-2B90-4B91-BEFE-16F81CB5B708}" type="pres">
      <dgm:prSet presAssocID="{7B20D44A-60F4-4E2B-80DD-6726ADD41A62}" presName="imgShp" presStyleLbl="fgImgPlace1" presStyleIdx="0" presStyleCnt="4"/>
      <dgm:spPr>
        <a:solidFill>
          <a:schemeClr val="bg2">
            <a:lumMod val="75000"/>
          </a:schemeClr>
        </a:solidFill>
      </dgm:spPr>
    </dgm:pt>
    <dgm:pt modelId="{F521E9FA-86BD-4DCE-8D0D-25EC5E23A7DA}" type="pres">
      <dgm:prSet presAssocID="{7B20D44A-60F4-4E2B-80DD-6726ADD41A62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72EECC-6828-474D-82D4-0B7AF0897424}" type="pres">
      <dgm:prSet presAssocID="{C7CF5A6F-63EE-46DA-B93B-BEB3E45DD4E9}" presName="spacing" presStyleCnt="0"/>
      <dgm:spPr/>
    </dgm:pt>
    <dgm:pt modelId="{BEAE1316-D4F9-4B79-9CDF-5C0FC78A04FD}" type="pres">
      <dgm:prSet presAssocID="{E450EB4B-52E8-45CF-A8C2-A357AF2A9DA2}" presName="composite" presStyleCnt="0"/>
      <dgm:spPr/>
    </dgm:pt>
    <dgm:pt modelId="{261BEE4D-F7E3-459E-9FBE-30CE6D812744}" type="pres">
      <dgm:prSet presAssocID="{E450EB4B-52E8-45CF-A8C2-A357AF2A9DA2}" presName="imgShp" presStyleLbl="fgImgPlace1" presStyleIdx="1" presStyleCnt="4"/>
      <dgm:spPr>
        <a:solidFill>
          <a:schemeClr val="bg2">
            <a:lumMod val="75000"/>
          </a:schemeClr>
        </a:solidFill>
      </dgm:spPr>
    </dgm:pt>
    <dgm:pt modelId="{1AEC0D16-2AB9-4075-A332-BB40514ECE54}" type="pres">
      <dgm:prSet presAssocID="{E450EB4B-52E8-45CF-A8C2-A357AF2A9DA2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E5BBFD-311F-488E-AD6D-C2DD84BCF401}" type="pres">
      <dgm:prSet presAssocID="{4F2F5DFF-F191-4261-8175-34218FFFC9A0}" presName="spacing" presStyleCnt="0"/>
      <dgm:spPr/>
    </dgm:pt>
    <dgm:pt modelId="{638BDEAB-5C7E-4CE6-8803-1E1959EF4A33}" type="pres">
      <dgm:prSet presAssocID="{82524379-3670-4F18-ACE3-DCC4B84E919F}" presName="composite" presStyleCnt="0"/>
      <dgm:spPr/>
    </dgm:pt>
    <dgm:pt modelId="{E92E40D3-AE3C-4F60-8CE4-CF6247CEB017}" type="pres">
      <dgm:prSet presAssocID="{82524379-3670-4F18-ACE3-DCC4B84E919F}" presName="imgShp" presStyleLbl="fgImgPlace1" presStyleIdx="2" presStyleCnt="4"/>
      <dgm:spPr>
        <a:solidFill>
          <a:schemeClr val="bg2">
            <a:lumMod val="75000"/>
          </a:schemeClr>
        </a:solidFill>
      </dgm:spPr>
    </dgm:pt>
    <dgm:pt modelId="{31B12462-A6F8-4309-9075-80F4AC6C3514}" type="pres">
      <dgm:prSet presAssocID="{82524379-3670-4F18-ACE3-DCC4B84E919F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D42C3F-46A5-4734-AF17-F2069FE20ED1}" type="pres">
      <dgm:prSet presAssocID="{95F5B038-F844-479B-82BE-6ABB84071079}" presName="spacing" presStyleCnt="0"/>
      <dgm:spPr/>
    </dgm:pt>
    <dgm:pt modelId="{C1AC9191-41E0-469E-95C1-29D45A0554DC}" type="pres">
      <dgm:prSet presAssocID="{07EB12A9-B066-4308-B2C4-1E771317170B}" presName="composite" presStyleCnt="0"/>
      <dgm:spPr/>
    </dgm:pt>
    <dgm:pt modelId="{55B4D3F5-7530-484C-86DC-AA2D0764BCC1}" type="pres">
      <dgm:prSet presAssocID="{07EB12A9-B066-4308-B2C4-1E771317170B}" presName="imgShp" presStyleLbl="fgImgPlace1" presStyleIdx="3" presStyleCnt="4"/>
      <dgm:spPr>
        <a:solidFill>
          <a:schemeClr val="bg2">
            <a:lumMod val="75000"/>
          </a:schemeClr>
        </a:solidFill>
      </dgm:spPr>
    </dgm:pt>
    <dgm:pt modelId="{41946863-3283-4EF7-A393-61EFB1897145}" type="pres">
      <dgm:prSet presAssocID="{07EB12A9-B066-4308-B2C4-1E771317170B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B59C6B-48CD-4889-AA84-91E7B4445A31}" type="presOf" srcId="{07EB12A9-B066-4308-B2C4-1E771317170B}" destId="{41946863-3283-4EF7-A393-61EFB1897145}" srcOrd="0" destOrd="0" presId="urn:microsoft.com/office/officeart/2005/8/layout/vList3"/>
    <dgm:cxn modelId="{9C42296C-C61D-4D5B-8C85-96E527547B9E}" srcId="{A3DA2688-6D72-43B8-A6D3-E08BA6D33A40}" destId="{E450EB4B-52E8-45CF-A8C2-A357AF2A9DA2}" srcOrd="1" destOrd="0" parTransId="{54040D46-463C-4501-85A7-74B7F769EC98}" sibTransId="{4F2F5DFF-F191-4261-8175-34218FFFC9A0}"/>
    <dgm:cxn modelId="{CD36969C-C100-4CAC-8FC5-2486DAD4AEBC}" type="presOf" srcId="{A3DA2688-6D72-43B8-A6D3-E08BA6D33A40}" destId="{D492F19D-C6D9-496B-9604-D08A637B8084}" srcOrd="0" destOrd="0" presId="urn:microsoft.com/office/officeart/2005/8/layout/vList3"/>
    <dgm:cxn modelId="{400E2797-511F-4379-BAF6-8B09566E8380}" type="presOf" srcId="{7B20D44A-60F4-4E2B-80DD-6726ADD41A62}" destId="{F521E9FA-86BD-4DCE-8D0D-25EC5E23A7DA}" srcOrd="0" destOrd="0" presId="urn:microsoft.com/office/officeart/2005/8/layout/vList3"/>
    <dgm:cxn modelId="{134A924F-453C-4283-9D2C-25B8F245BB16}" srcId="{A3DA2688-6D72-43B8-A6D3-E08BA6D33A40}" destId="{7B20D44A-60F4-4E2B-80DD-6726ADD41A62}" srcOrd="0" destOrd="0" parTransId="{A03F6A6D-0C63-4771-B0D0-BB1872FC3E04}" sibTransId="{C7CF5A6F-63EE-46DA-B93B-BEB3E45DD4E9}"/>
    <dgm:cxn modelId="{EB6B4CE6-568C-41A3-92F7-B8357C299A4D}" srcId="{A3DA2688-6D72-43B8-A6D3-E08BA6D33A40}" destId="{07EB12A9-B066-4308-B2C4-1E771317170B}" srcOrd="3" destOrd="0" parTransId="{87CCF695-F979-4C0D-92F3-0E87B528448B}" sibTransId="{CDF6FF98-EB24-41F3-A0F4-032AEB95B326}"/>
    <dgm:cxn modelId="{59C73485-CFF3-49DD-A60A-26D2FE9DD476}" type="presOf" srcId="{E450EB4B-52E8-45CF-A8C2-A357AF2A9DA2}" destId="{1AEC0D16-2AB9-4075-A332-BB40514ECE54}" srcOrd="0" destOrd="0" presId="urn:microsoft.com/office/officeart/2005/8/layout/vList3"/>
    <dgm:cxn modelId="{64C4CA9B-15B2-4883-ABBA-9B196EF98DA2}" srcId="{A3DA2688-6D72-43B8-A6D3-E08BA6D33A40}" destId="{82524379-3670-4F18-ACE3-DCC4B84E919F}" srcOrd="2" destOrd="0" parTransId="{952C85D8-BE52-4A2B-99D5-FD0C72F500F0}" sibTransId="{95F5B038-F844-479B-82BE-6ABB84071079}"/>
    <dgm:cxn modelId="{4172051E-9A57-4DF7-BE2B-1DB4BB9C2D7A}" type="presOf" srcId="{82524379-3670-4F18-ACE3-DCC4B84E919F}" destId="{31B12462-A6F8-4309-9075-80F4AC6C3514}" srcOrd="0" destOrd="0" presId="urn:microsoft.com/office/officeart/2005/8/layout/vList3"/>
    <dgm:cxn modelId="{D564824A-E348-44B0-91F6-8E44FF1D90B9}" type="presParOf" srcId="{D492F19D-C6D9-496B-9604-D08A637B8084}" destId="{B388EF51-00DD-451D-BE75-1755C9CF0E4B}" srcOrd="0" destOrd="0" presId="urn:microsoft.com/office/officeart/2005/8/layout/vList3"/>
    <dgm:cxn modelId="{829ED233-84BF-4531-B064-9F64C6A3447E}" type="presParOf" srcId="{B388EF51-00DD-451D-BE75-1755C9CF0E4B}" destId="{EBC54BBB-2B90-4B91-BEFE-16F81CB5B708}" srcOrd="0" destOrd="0" presId="urn:microsoft.com/office/officeart/2005/8/layout/vList3"/>
    <dgm:cxn modelId="{633425D5-D617-4142-9383-3041278B32A7}" type="presParOf" srcId="{B388EF51-00DD-451D-BE75-1755C9CF0E4B}" destId="{F521E9FA-86BD-4DCE-8D0D-25EC5E23A7DA}" srcOrd="1" destOrd="0" presId="urn:microsoft.com/office/officeart/2005/8/layout/vList3"/>
    <dgm:cxn modelId="{1A54EE4F-F097-4D35-BB01-F4B5BB6DEC41}" type="presParOf" srcId="{D492F19D-C6D9-496B-9604-D08A637B8084}" destId="{A172EECC-6828-474D-82D4-0B7AF0897424}" srcOrd="1" destOrd="0" presId="urn:microsoft.com/office/officeart/2005/8/layout/vList3"/>
    <dgm:cxn modelId="{7443A25A-8841-4137-B668-2D933325686F}" type="presParOf" srcId="{D492F19D-C6D9-496B-9604-D08A637B8084}" destId="{BEAE1316-D4F9-4B79-9CDF-5C0FC78A04FD}" srcOrd="2" destOrd="0" presId="urn:microsoft.com/office/officeart/2005/8/layout/vList3"/>
    <dgm:cxn modelId="{1D8EFB50-006A-4775-B3E1-BD02F763172C}" type="presParOf" srcId="{BEAE1316-D4F9-4B79-9CDF-5C0FC78A04FD}" destId="{261BEE4D-F7E3-459E-9FBE-30CE6D812744}" srcOrd="0" destOrd="0" presId="urn:microsoft.com/office/officeart/2005/8/layout/vList3"/>
    <dgm:cxn modelId="{700E7E5C-8D10-430D-AA65-2C8B0B346771}" type="presParOf" srcId="{BEAE1316-D4F9-4B79-9CDF-5C0FC78A04FD}" destId="{1AEC0D16-2AB9-4075-A332-BB40514ECE54}" srcOrd="1" destOrd="0" presId="urn:microsoft.com/office/officeart/2005/8/layout/vList3"/>
    <dgm:cxn modelId="{474FBD1F-BC4D-4197-AADA-6948D20DF399}" type="presParOf" srcId="{D492F19D-C6D9-496B-9604-D08A637B8084}" destId="{9FE5BBFD-311F-488E-AD6D-C2DD84BCF401}" srcOrd="3" destOrd="0" presId="urn:microsoft.com/office/officeart/2005/8/layout/vList3"/>
    <dgm:cxn modelId="{AB134693-A2E4-4F97-8441-59376C460AE6}" type="presParOf" srcId="{D492F19D-C6D9-496B-9604-D08A637B8084}" destId="{638BDEAB-5C7E-4CE6-8803-1E1959EF4A33}" srcOrd="4" destOrd="0" presId="urn:microsoft.com/office/officeart/2005/8/layout/vList3"/>
    <dgm:cxn modelId="{F7B322CD-E386-47FB-9ACD-D7B6841E1150}" type="presParOf" srcId="{638BDEAB-5C7E-4CE6-8803-1E1959EF4A33}" destId="{E92E40D3-AE3C-4F60-8CE4-CF6247CEB017}" srcOrd="0" destOrd="0" presId="urn:microsoft.com/office/officeart/2005/8/layout/vList3"/>
    <dgm:cxn modelId="{C95088A3-F818-4054-BDA7-3BD38F93A7D4}" type="presParOf" srcId="{638BDEAB-5C7E-4CE6-8803-1E1959EF4A33}" destId="{31B12462-A6F8-4309-9075-80F4AC6C3514}" srcOrd="1" destOrd="0" presId="urn:microsoft.com/office/officeart/2005/8/layout/vList3"/>
    <dgm:cxn modelId="{7EA25C27-68E6-4A0B-903C-A5FD63D672D1}" type="presParOf" srcId="{D492F19D-C6D9-496B-9604-D08A637B8084}" destId="{DFD42C3F-46A5-4734-AF17-F2069FE20ED1}" srcOrd="5" destOrd="0" presId="urn:microsoft.com/office/officeart/2005/8/layout/vList3"/>
    <dgm:cxn modelId="{9DF3BF58-ED2F-4AA5-9411-29EEB1B3EA9D}" type="presParOf" srcId="{D492F19D-C6D9-496B-9604-D08A637B8084}" destId="{C1AC9191-41E0-469E-95C1-29D45A0554DC}" srcOrd="6" destOrd="0" presId="urn:microsoft.com/office/officeart/2005/8/layout/vList3"/>
    <dgm:cxn modelId="{67326FD7-1214-4888-A1D1-2D7FB1F6C451}" type="presParOf" srcId="{C1AC9191-41E0-469E-95C1-29D45A0554DC}" destId="{55B4D3F5-7530-484C-86DC-AA2D0764BCC1}" srcOrd="0" destOrd="0" presId="urn:microsoft.com/office/officeart/2005/8/layout/vList3"/>
    <dgm:cxn modelId="{BB81BC44-D161-4800-8E4D-10A89F9EEF57}" type="presParOf" srcId="{C1AC9191-41E0-469E-95C1-29D45A0554DC}" destId="{41946863-3283-4EF7-A393-61EFB189714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49A544-B97B-4EC2-A084-C18CB3E64FEB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64C528-E778-48B9-8B97-EC2A4AB3FED0}">
      <dgm:prSet phldrT="[Текст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Georgia" panose="02040502050405020303" pitchFamily="18" charset="0"/>
            </a:rPr>
            <a:t>Ресурсы библиотеки</a:t>
          </a:r>
          <a:endParaRPr lang="ru-RU" sz="16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02B8D79F-5DAD-44FB-BB4B-D700BB6592FC}" type="parTrans" cxnId="{B219D420-1690-4890-B46F-C75BBF587528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239F8347-A011-4879-BF78-241C2B6CF5DC}" type="sibTrans" cxnId="{B219D420-1690-4890-B46F-C75BBF587528}">
      <dgm:prSet/>
      <dgm:spPr/>
      <dgm:t>
        <a:bodyPr/>
        <a:lstStyle/>
        <a:p>
          <a:endParaRPr lang="ru-RU"/>
        </a:p>
      </dgm:t>
    </dgm:pt>
    <dgm:pt modelId="{CDCA25A2-58CA-4261-901D-D877C3BECEBF}">
      <dgm:prSet phldrT="[Текст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Georgia" panose="02040502050405020303" pitchFamily="18" charset="0"/>
            </a:rPr>
            <a:t>Неопубликованные документы</a:t>
          </a:r>
          <a:endParaRPr lang="ru-RU" sz="1600" dirty="0">
            <a:solidFill>
              <a:schemeClr val="tx1"/>
            </a:solidFill>
          </a:endParaRPr>
        </a:p>
      </dgm:t>
    </dgm:pt>
    <dgm:pt modelId="{3FE6D51D-913A-42D7-A0AC-A0C4B13FFE1E}" type="parTrans" cxnId="{D5E0449D-1980-48E4-A86C-DD69D6B42644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5D16A070-A2D7-46A1-81D8-CF3E1418CE6F}" type="sibTrans" cxnId="{D5E0449D-1980-48E4-A86C-DD69D6B42644}">
      <dgm:prSet/>
      <dgm:spPr/>
      <dgm:t>
        <a:bodyPr/>
        <a:lstStyle/>
        <a:p>
          <a:endParaRPr lang="ru-RU"/>
        </a:p>
      </dgm:t>
    </dgm:pt>
    <dgm:pt modelId="{82370EDD-C39B-4A9B-B002-C443E445F204}">
      <dgm:prSet phldrT="[Текст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Georgia" panose="02040502050405020303" pitchFamily="18" charset="0"/>
            </a:rPr>
            <a:t>Архивные документы</a:t>
          </a:r>
          <a:endParaRPr lang="ru-RU" sz="1600" dirty="0">
            <a:solidFill>
              <a:schemeClr val="tx1"/>
            </a:solidFill>
          </a:endParaRPr>
        </a:p>
      </dgm:t>
    </dgm:pt>
    <dgm:pt modelId="{125DFA98-3920-47D2-9C2F-D1E901FC6397}" type="parTrans" cxnId="{BB917A80-CE80-42DA-9276-54B6DA422034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83431C53-7343-4CF0-8BD1-F8B85FE0728D}" type="sibTrans" cxnId="{BB917A80-CE80-42DA-9276-54B6DA422034}">
      <dgm:prSet/>
      <dgm:spPr/>
      <dgm:t>
        <a:bodyPr/>
        <a:lstStyle/>
        <a:p>
          <a:endParaRPr lang="ru-RU"/>
        </a:p>
      </dgm:t>
    </dgm:pt>
    <dgm:pt modelId="{16985DD1-B1DA-44D2-AD52-57C9F6FB4550}">
      <dgm:prSet phldrT="[Текст]"/>
      <dgm:spPr>
        <a:solidFill>
          <a:schemeClr val="bg2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Georgia" panose="02040502050405020303" pitchFamily="18" charset="0"/>
            </a:rPr>
            <a:t>ИСТОЧНИКИ</a:t>
          </a:r>
          <a:endParaRPr lang="ru-RU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393CE06-336A-43D7-A65C-C1BC79511E19}" type="sibTrans" cxnId="{6D10FD45-2DA1-40FA-9C76-41FE802F0A54}">
      <dgm:prSet/>
      <dgm:spPr/>
      <dgm:t>
        <a:bodyPr/>
        <a:lstStyle/>
        <a:p>
          <a:endParaRPr lang="ru-RU"/>
        </a:p>
      </dgm:t>
    </dgm:pt>
    <dgm:pt modelId="{039FAF5E-A24B-45E9-9680-9407B662AF08}" type="parTrans" cxnId="{6D10FD45-2DA1-40FA-9C76-41FE802F0A54}">
      <dgm:prSet/>
      <dgm:spPr/>
      <dgm:t>
        <a:bodyPr/>
        <a:lstStyle/>
        <a:p>
          <a:endParaRPr lang="ru-RU"/>
        </a:p>
      </dgm:t>
    </dgm:pt>
    <dgm:pt modelId="{9F771A89-1EDC-49B8-9120-1C28E25BF539}">
      <dgm:prSet phldrT="[Текст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Georgia" panose="02040502050405020303" pitchFamily="18" charset="0"/>
            </a:rPr>
            <a:t>Сетевые документы</a:t>
          </a:r>
          <a:endParaRPr lang="ru-RU" sz="1600" dirty="0">
            <a:solidFill>
              <a:schemeClr val="tx1"/>
            </a:solidFill>
          </a:endParaRPr>
        </a:p>
      </dgm:t>
    </dgm:pt>
    <dgm:pt modelId="{06A275DD-5AC2-4D18-A95F-67B26447FDB8}" type="parTrans" cxnId="{B164CB18-CEE6-48D6-BCF6-2BC2E0CB5EAF}">
      <dgm:prSet/>
      <dgm:spPr>
        <a:solidFill>
          <a:schemeClr val="accent2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8C32C2A5-A126-489F-947D-7A052642BFB6}" type="sibTrans" cxnId="{B164CB18-CEE6-48D6-BCF6-2BC2E0CB5EAF}">
      <dgm:prSet/>
      <dgm:spPr/>
      <dgm:t>
        <a:bodyPr/>
        <a:lstStyle/>
        <a:p>
          <a:endParaRPr lang="ru-RU"/>
        </a:p>
      </dgm:t>
    </dgm:pt>
    <dgm:pt modelId="{C61DAF19-0E2A-4DE6-9276-CCD2555CEE75}" type="pres">
      <dgm:prSet presAssocID="{BD49A544-B97B-4EC2-A084-C18CB3E64FE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447C24-2CA8-42C9-9456-0BD215B6C58E}" type="pres">
      <dgm:prSet presAssocID="{16985DD1-B1DA-44D2-AD52-57C9F6FB4550}" presName="hierRoot1" presStyleCnt="0">
        <dgm:presLayoutVars>
          <dgm:hierBranch val="init"/>
        </dgm:presLayoutVars>
      </dgm:prSet>
      <dgm:spPr/>
    </dgm:pt>
    <dgm:pt modelId="{DFCAA6DE-DD9A-4B31-A605-5983DF3EF31F}" type="pres">
      <dgm:prSet presAssocID="{16985DD1-B1DA-44D2-AD52-57C9F6FB4550}" presName="rootComposite1" presStyleCnt="0"/>
      <dgm:spPr/>
    </dgm:pt>
    <dgm:pt modelId="{AF720C0C-3456-42CF-90FA-564726EE6E7D}" type="pres">
      <dgm:prSet presAssocID="{16985DD1-B1DA-44D2-AD52-57C9F6FB4550}" presName="rootText1" presStyleLbl="node0" presStyleIdx="0" presStyleCnt="1" custScaleX="63669" custScaleY="196297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BF809D5-937C-4ED6-99C0-6BBD2B034148}" type="pres">
      <dgm:prSet presAssocID="{16985DD1-B1DA-44D2-AD52-57C9F6FB455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84E6966-8470-4C89-BF6B-C5A5BCACB2B2}" type="pres">
      <dgm:prSet presAssocID="{16985DD1-B1DA-44D2-AD52-57C9F6FB4550}" presName="hierChild2" presStyleCnt="0"/>
      <dgm:spPr/>
    </dgm:pt>
    <dgm:pt modelId="{5CA58829-2A6B-40E4-8D10-286271A5635F}" type="pres">
      <dgm:prSet presAssocID="{02B8D79F-5DAD-44FB-BB4B-D700BB6592FC}" presName="Name64" presStyleLbl="parChTrans1D2" presStyleIdx="0" presStyleCnt="4"/>
      <dgm:spPr/>
      <dgm:t>
        <a:bodyPr/>
        <a:lstStyle/>
        <a:p>
          <a:endParaRPr lang="ru-RU"/>
        </a:p>
      </dgm:t>
    </dgm:pt>
    <dgm:pt modelId="{839F8950-2761-4662-9E91-F50CD77F0506}" type="pres">
      <dgm:prSet presAssocID="{2F64C528-E778-48B9-8B97-EC2A4AB3FED0}" presName="hierRoot2" presStyleCnt="0">
        <dgm:presLayoutVars>
          <dgm:hierBranch val="init"/>
        </dgm:presLayoutVars>
      </dgm:prSet>
      <dgm:spPr/>
    </dgm:pt>
    <dgm:pt modelId="{B4A105F2-FE7E-49FC-A8E4-849C22ACE6D0}" type="pres">
      <dgm:prSet presAssocID="{2F64C528-E778-48B9-8B97-EC2A4AB3FED0}" presName="rootComposite" presStyleCnt="0"/>
      <dgm:spPr/>
    </dgm:pt>
    <dgm:pt modelId="{4B61F6F1-586F-44C8-A0AF-03AAF29E1D72}" type="pres">
      <dgm:prSet presAssocID="{2F64C528-E778-48B9-8B97-EC2A4AB3FED0}" presName="rootText" presStyleLbl="node2" presStyleIdx="0" presStyleCnt="4" custFlipHor="1" custScaleX="180119" custLinFactNeighborX="415" custLinFactNeighborY="-492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2D52D479-9EDE-4870-B742-8A79B2B62ADD}" type="pres">
      <dgm:prSet presAssocID="{2F64C528-E778-48B9-8B97-EC2A4AB3FED0}" presName="rootConnector" presStyleLbl="node2" presStyleIdx="0" presStyleCnt="4"/>
      <dgm:spPr/>
      <dgm:t>
        <a:bodyPr/>
        <a:lstStyle/>
        <a:p>
          <a:endParaRPr lang="ru-RU"/>
        </a:p>
      </dgm:t>
    </dgm:pt>
    <dgm:pt modelId="{097184F9-C54F-499B-9D66-E52FF72EB968}" type="pres">
      <dgm:prSet presAssocID="{2F64C528-E778-48B9-8B97-EC2A4AB3FED0}" presName="hierChild4" presStyleCnt="0"/>
      <dgm:spPr/>
    </dgm:pt>
    <dgm:pt modelId="{EECF599F-8513-42D0-A30E-15DA3434A676}" type="pres">
      <dgm:prSet presAssocID="{2F64C528-E778-48B9-8B97-EC2A4AB3FED0}" presName="hierChild5" presStyleCnt="0"/>
      <dgm:spPr/>
    </dgm:pt>
    <dgm:pt modelId="{38EB74ED-85F2-4EB1-B5D2-D5AAF283D742}" type="pres">
      <dgm:prSet presAssocID="{3FE6D51D-913A-42D7-A0AC-A0C4B13FFE1E}" presName="Name64" presStyleLbl="parChTrans1D2" presStyleIdx="1" presStyleCnt="4"/>
      <dgm:spPr/>
      <dgm:t>
        <a:bodyPr/>
        <a:lstStyle/>
        <a:p>
          <a:endParaRPr lang="ru-RU"/>
        </a:p>
      </dgm:t>
    </dgm:pt>
    <dgm:pt modelId="{F7CA54F8-CA8D-4741-A6FB-D4F46A23492D}" type="pres">
      <dgm:prSet presAssocID="{CDCA25A2-58CA-4261-901D-D877C3BECEBF}" presName="hierRoot2" presStyleCnt="0">
        <dgm:presLayoutVars>
          <dgm:hierBranch val="init"/>
        </dgm:presLayoutVars>
      </dgm:prSet>
      <dgm:spPr/>
    </dgm:pt>
    <dgm:pt modelId="{C484ED20-2E8E-4703-97F3-A74C52AA2446}" type="pres">
      <dgm:prSet presAssocID="{CDCA25A2-58CA-4261-901D-D877C3BECEBF}" presName="rootComposite" presStyleCnt="0"/>
      <dgm:spPr/>
    </dgm:pt>
    <dgm:pt modelId="{F565C0E7-6950-4127-980F-7A5B316C4418}" type="pres">
      <dgm:prSet presAssocID="{CDCA25A2-58CA-4261-901D-D877C3BECEBF}" presName="rootText" presStyleLbl="node2" presStyleIdx="1" presStyleCnt="4" custFlipHor="1" custScaleX="179439" custLinFactNeighborX="204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E76307D3-7FB7-4F36-826B-CEA1977BA9DC}" type="pres">
      <dgm:prSet presAssocID="{CDCA25A2-58CA-4261-901D-D877C3BECEBF}" presName="rootConnector" presStyleLbl="node2" presStyleIdx="1" presStyleCnt="4"/>
      <dgm:spPr/>
      <dgm:t>
        <a:bodyPr/>
        <a:lstStyle/>
        <a:p>
          <a:endParaRPr lang="ru-RU"/>
        </a:p>
      </dgm:t>
    </dgm:pt>
    <dgm:pt modelId="{5F8EC964-4790-4AC5-8677-076B91F68977}" type="pres">
      <dgm:prSet presAssocID="{CDCA25A2-58CA-4261-901D-D877C3BECEBF}" presName="hierChild4" presStyleCnt="0"/>
      <dgm:spPr/>
    </dgm:pt>
    <dgm:pt modelId="{C407E6A5-C102-43D8-A20C-37B3028A6188}" type="pres">
      <dgm:prSet presAssocID="{CDCA25A2-58CA-4261-901D-D877C3BECEBF}" presName="hierChild5" presStyleCnt="0"/>
      <dgm:spPr/>
    </dgm:pt>
    <dgm:pt modelId="{E207A779-B1C8-4FF1-96E3-4D0519C90E79}" type="pres">
      <dgm:prSet presAssocID="{125DFA98-3920-47D2-9C2F-D1E901FC6397}" presName="Name64" presStyleLbl="parChTrans1D2" presStyleIdx="2" presStyleCnt="4"/>
      <dgm:spPr/>
      <dgm:t>
        <a:bodyPr/>
        <a:lstStyle/>
        <a:p>
          <a:endParaRPr lang="ru-RU"/>
        </a:p>
      </dgm:t>
    </dgm:pt>
    <dgm:pt modelId="{59DFED3B-5D95-4636-AAFA-8E7779DE025B}" type="pres">
      <dgm:prSet presAssocID="{82370EDD-C39B-4A9B-B002-C443E445F204}" presName="hierRoot2" presStyleCnt="0">
        <dgm:presLayoutVars>
          <dgm:hierBranch val="init"/>
        </dgm:presLayoutVars>
      </dgm:prSet>
      <dgm:spPr/>
    </dgm:pt>
    <dgm:pt modelId="{3E27B2D6-0FD1-4877-BCD1-9C6CD2E35247}" type="pres">
      <dgm:prSet presAssocID="{82370EDD-C39B-4A9B-B002-C443E445F204}" presName="rootComposite" presStyleCnt="0"/>
      <dgm:spPr/>
    </dgm:pt>
    <dgm:pt modelId="{9EB033FE-E633-412A-A8A3-FD774F14E86E}" type="pres">
      <dgm:prSet presAssocID="{82370EDD-C39B-4A9B-B002-C443E445F204}" presName="rootText" presStyleLbl="node2" presStyleIdx="2" presStyleCnt="4" custFlipHor="1" custScaleX="180798" custLinFactNeighborX="491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76ED77AA-CC90-4E77-9F58-5C5592BBCE76}" type="pres">
      <dgm:prSet presAssocID="{82370EDD-C39B-4A9B-B002-C443E445F204}" presName="rootConnector" presStyleLbl="node2" presStyleIdx="2" presStyleCnt="4"/>
      <dgm:spPr/>
      <dgm:t>
        <a:bodyPr/>
        <a:lstStyle/>
        <a:p>
          <a:endParaRPr lang="ru-RU"/>
        </a:p>
      </dgm:t>
    </dgm:pt>
    <dgm:pt modelId="{CE6CB09E-4BEF-450B-84D0-7FE674E41A6A}" type="pres">
      <dgm:prSet presAssocID="{82370EDD-C39B-4A9B-B002-C443E445F204}" presName="hierChild4" presStyleCnt="0"/>
      <dgm:spPr/>
    </dgm:pt>
    <dgm:pt modelId="{8BE7E30C-8EBC-48A8-871F-9771BB3367BE}" type="pres">
      <dgm:prSet presAssocID="{82370EDD-C39B-4A9B-B002-C443E445F204}" presName="hierChild5" presStyleCnt="0"/>
      <dgm:spPr/>
    </dgm:pt>
    <dgm:pt modelId="{A38A5679-7D83-4681-B7F9-BD259B03F151}" type="pres">
      <dgm:prSet presAssocID="{06A275DD-5AC2-4D18-A95F-67B26447FDB8}" presName="Name64" presStyleLbl="parChTrans1D2" presStyleIdx="3" presStyleCnt="4"/>
      <dgm:spPr/>
      <dgm:t>
        <a:bodyPr/>
        <a:lstStyle/>
        <a:p>
          <a:endParaRPr lang="ru-RU"/>
        </a:p>
      </dgm:t>
    </dgm:pt>
    <dgm:pt modelId="{EA2324F4-07E1-4267-824C-C050305B6128}" type="pres">
      <dgm:prSet presAssocID="{9F771A89-1EDC-49B8-9120-1C28E25BF539}" presName="hierRoot2" presStyleCnt="0">
        <dgm:presLayoutVars>
          <dgm:hierBranch val="init"/>
        </dgm:presLayoutVars>
      </dgm:prSet>
      <dgm:spPr/>
    </dgm:pt>
    <dgm:pt modelId="{EE1DA2BE-5B23-48E0-908B-067C58E04B24}" type="pres">
      <dgm:prSet presAssocID="{9F771A89-1EDC-49B8-9120-1C28E25BF539}" presName="rootComposite" presStyleCnt="0"/>
      <dgm:spPr/>
    </dgm:pt>
    <dgm:pt modelId="{78F778E3-EADD-462B-83ED-D88DA9EE8C68}" type="pres">
      <dgm:prSet presAssocID="{9F771A89-1EDC-49B8-9120-1C28E25BF539}" presName="rootText" presStyleLbl="node2" presStyleIdx="3" presStyleCnt="4" custFlipHor="1" custScaleX="180798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6B077C17-E4FC-4834-A0A7-EF09A55A829F}" type="pres">
      <dgm:prSet presAssocID="{9F771A89-1EDC-49B8-9120-1C28E25BF539}" presName="rootConnector" presStyleLbl="node2" presStyleIdx="3" presStyleCnt="4"/>
      <dgm:spPr/>
      <dgm:t>
        <a:bodyPr/>
        <a:lstStyle/>
        <a:p>
          <a:endParaRPr lang="ru-RU"/>
        </a:p>
      </dgm:t>
    </dgm:pt>
    <dgm:pt modelId="{B8972E83-40DA-47C0-8609-C44CDE8C8B9E}" type="pres">
      <dgm:prSet presAssocID="{9F771A89-1EDC-49B8-9120-1C28E25BF539}" presName="hierChild4" presStyleCnt="0"/>
      <dgm:spPr/>
    </dgm:pt>
    <dgm:pt modelId="{734323A0-AEFF-47A1-8C14-8F09126E1B52}" type="pres">
      <dgm:prSet presAssocID="{9F771A89-1EDC-49B8-9120-1C28E25BF539}" presName="hierChild5" presStyleCnt="0"/>
      <dgm:spPr/>
    </dgm:pt>
    <dgm:pt modelId="{D55F3B40-2F52-4560-9405-166F11473226}" type="pres">
      <dgm:prSet presAssocID="{16985DD1-B1DA-44D2-AD52-57C9F6FB4550}" presName="hierChild3" presStyleCnt="0"/>
      <dgm:spPr/>
    </dgm:pt>
  </dgm:ptLst>
  <dgm:cxnLst>
    <dgm:cxn modelId="{9DE19D9E-CDC3-48DC-B27F-60F4DE8016EC}" type="presOf" srcId="{82370EDD-C39B-4A9B-B002-C443E445F204}" destId="{9EB033FE-E633-412A-A8A3-FD774F14E86E}" srcOrd="0" destOrd="0" presId="urn:microsoft.com/office/officeart/2009/3/layout/HorizontalOrganizationChart"/>
    <dgm:cxn modelId="{5B4888ED-7931-4873-9342-7B4596ADFBC3}" type="presOf" srcId="{CDCA25A2-58CA-4261-901D-D877C3BECEBF}" destId="{F565C0E7-6950-4127-980F-7A5B316C4418}" srcOrd="0" destOrd="0" presId="urn:microsoft.com/office/officeart/2009/3/layout/HorizontalOrganizationChart"/>
    <dgm:cxn modelId="{B164CB18-CEE6-48D6-BCF6-2BC2E0CB5EAF}" srcId="{16985DD1-B1DA-44D2-AD52-57C9F6FB4550}" destId="{9F771A89-1EDC-49B8-9120-1C28E25BF539}" srcOrd="3" destOrd="0" parTransId="{06A275DD-5AC2-4D18-A95F-67B26447FDB8}" sibTransId="{8C32C2A5-A126-489F-947D-7A052642BFB6}"/>
    <dgm:cxn modelId="{F0A1F0D2-A12C-43F6-94F7-4C19208BE3CA}" type="presOf" srcId="{CDCA25A2-58CA-4261-901D-D877C3BECEBF}" destId="{E76307D3-7FB7-4F36-826B-CEA1977BA9DC}" srcOrd="1" destOrd="0" presId="urn:microsoft.com/office/officeart/2009/3/layout/HorizontalOrganizationChart"/>
    <dgm:cxn modelId="{C566ECDB-A768-4CC5-BEF7-D4FAD230C001}" type="presOf" srcId="{9F771A89-1EDC-49B8-9120-1C28E25BF539}" destId="{78F778E3-EADD-462B-83ED-D88DA9EE8C68}" srcOrd="0" destOrd="0" presId="urn:microsoft.com/office/officeart/2009/3/layout/HorizontalOrganizationChart"/>
    <dgm:cxn modelId="{B219D420-1690-4890-B46F-C75BBF587528}" srcId="{16985DD1-B1DA-44D2-AD52-57C9F6FB4550}" destId="{2F64C528-E778-48B9-8B97-EC2A4AB3FED0}" srcOrd="0" destOrd="0" parTransId="{02B8D79F-5DAD-44FB-BB4B-D700BB6592FC}" sibTransId="{239F8347-A011-4879-BF78-241C2B6CF5DC}"/>
    <dgm:cxn modelId="{8EF881C2-8695-451D-8285-5C4FF23821D6}" type="presOf" srcId="{BD49A544-B97B-4EC2-A084-C18CB3E64FEB}" destId="{C61DAF19-0E2A-4DE6-9276-CCD2555CEE75}" srcOrd="0" destOrd="0" presId="urn:microsoft.com/office/officeart/2009/3/layout/HorizontalOrganizationChart"/>
    <dgm:cxn modelId="{48250BEB-9DDF-41A1-B008-3A9541A7C2B3}" type="presOf" srcId="{9F771A89-1EDC-49B8-9120-1C28E25BF539}" destId="{6B077C17-E4FC-4834-A0A7-EF09A55A829F}" srcOrd="1" destOrd="0" presId="urn:microsoft.com/office/officeart/2009/3/layout/HorizontalOrganizationChart"/>
    <dgm:cxn modelId="{C9AC6C6D-6E1A-4A35-9E3F-BEDC94D3048B}" type="presOf" srcId="{2F64C528-E778-48B9-8B97-EC2A4AB3FED0}" destId="{4B61F6F1-586F-44C8-A0AF-03AAF29E1D72}" srcOrd="0" destOrd="0" presId="urn:microsoft.com/office/officeart/2009/3/layout/HorizontalOrganizationChart"/>
    <dgm:cxn modelId="{6A0C309F-99DD-452E-8869-C48A9FB7C1B5}" type="presOf" srcId="{82370EDD-C39B-4A9B-B002-C443E445F204}" destId="{76ED77AA-CC90-4E77-9F58-5C5592BBCE76}" srcOrd="1" destOrd="0" presId="urn:microsoft.com/office/officeart/2009/3/layout/HorizontalOrganizationChart"/>
    <dgm:cxn modelId="{97E8E8C4-B9F0-40CC-B74F-AEE13B3D053E}" type="presOf" srcId="{16985DD1-B1DA-44D2-AD52-57C9F6FB4550}" destId="{8BF809D5-937C-4ED6-99C0-6BBD2B034148}" srcOrd="1" destOrd="0" presId="urn:microsoft.com/office/officeart/2009/3/layout/HorizontalOrganizationChart"/>
    <dgm:cxn modelId="{BB917A80-CE80-42DA-9276-54B6DA422034}" srcId="{16985DD1-B1DA-44D2-AD52-57C9F6FB4550}" destId="{82370EDD-C39B-4A9B-B002-C443E445F204}" srcOrd="2" destOrd="0" parTransId="{125DFA98-3920-47D2-9C2F-D1E901FC6397}" sibTransId="{83431C53-7343-4CF0-8BD1-F8B85FE0728D}"/>
    <dgm:cxn modelId="{C603A538-0E3D-493E-9281-EBE545BAEF53}" type="presOf" srcId="{16985DD1-B1DA-44D2-AD52-57C9F6FB4550}" destId="{AF720C0C-3456-42CF-90FA-564726EE6E7D}" srcOrd="0" destOrd="0" presId="urn:microsoft.com/office/officeart/2009/3/layout/HorizontalOrganizationChart"/>
    <dgm:cxn modelId="{742FB8F6-AFE1-4DE6-9C20-1A1DABE57DF0}" type="presOf" srcId="{06A275DD-5AC2-4D18-A95F-67B26447FDB8}" destId="{A38A5679-7D83-4681-B7F9-BD259B03F151}" srcOrd="0" destOrd="0" presId="urn:microsoft.com/office/officeart/2009/3/layout/HorizontalOrganizationChart"/>
    <dgm:cxn modelId="{20B8019A-950A-46A8-8FAA-441C09689A85}" type="presOf" srcId="{125DFA98-3920-47D2-9C2F-D1E901FC6397}" destId="{E207A779-B1C8-4FF1-96E3-4D0519C90E79}" srcOrd="0" destOrd="0" presId="urn:microsoft.com/office/officeart/2009/3/layout/HorizontalOrganizationChart"/>
    <dgm:cxn modelId="{FA6C1AE9-4DB7-4C76-9E19-CDC0ED7902D1}" type="presOf" srcId="{3FE6D51D-913A-42D7-A0AC-A0C4B13FFE1E}" destId="{38EB74ED-85F2-4EB1-B5D2-D5AAF283D742}" srcOrd="0" destOrd="0" presId="urn:microsoft.com/office/officeart/2009/3/layout/HorizontalOrganizationChart"/>
    <dgm:cxn modelId="{418CB0E5-1D8C-4E7C-9400-19CEF55E5F84}" type="presOf" srcId="{2F64C528-E778-48B9-8B97-EC2A4AB3FED0}" destId="{2D52D479-9EDE-4870-B742-8A79B2B62ADD}" srcOrd="1" destOrd="0" presId="urn:microsoft.com/office/officeart/2009/3/layout/HorizontalOrganizationChart"/>
    <dgm:cxn modelId="{D5E0449D-1980-48E4-A86C-DD69D6B42644}" srcId="{16985DD1-B1DA-44D2-AD52-57C9F6FB4550}" destId="{CDCA25A2-58CA-4261-901D-D877C3BECEBF}" srcOrd="1" destOrd="0" parTransId="{3FE6D51D-913A-42D7-A0AC-A0C4B13FFE1E}" sibTransId="{5D16A070-A2D7-46A1-81D8-CF3E1418CE6F}"/>
    <dgm:cxn modelId="{6D10FD45-2DA1-40FA-9C76-41FE802F0A54}" srcId="{BD49A544-B97B-4EC2-A084-C18CB3E64FEB}" destId="{16985DD1-B1DA-44D2-AD52-57C9F6FB4550}" srcOrd="0" destOrd="0" parTransId="{039FAF5E-A24B-45E9-9680-9407B662AF08}" sibTransId="{A393CE06-336A-43D7-A65C-C1BC79511E19}"/>
    <dgm:cxn modelId="{7C7A7EE2-92A8-4485-9702-FFFA31EC3A7F}" type="presOf" srcId="{02B8D79F-5DAD-44FB-BB4B-D700BB6592FC}" destId="{5CA58829-2A6B-40E4-8D10-286271A5635F}" srcOrd="0" destOrd="0" presId="urn:microsoft.com/office/officeart/2009/3/layout/HorizontalOrganizationChart"/>
    <dgm:cxn modelId="{FD4E03D7-0B45-45E9-9D80-952DCC6ECA14}" type="presParOf" srcId="{C61DAF19-0E2A-4DE6-9276-CCD2555CEE75}" destId="{CE447C24-2CA8-42C9-9456-0BD215B6C58E}" srcOrd="0" destOrd="0" presId="urn:microsoft.com/office/officeart/2009/3/layout/HorizontalOrganizationChart"/>
    <dgm:cxn modelId="{D8D17F27-0B7B-411A-9E45-97912A339E5E}" type="presParOf" srcId="{CE447C24-2CA8-42C9-9456-0BD215B6C58E}" destId="{DFCAA6DE-DD9A-4B31-A605-5983DF3EF31F}" srcOrd="0" destOrd="0" presId="urn:microsoft.com/office/officeart/2009/3/layout/HorizontalOrganizationChart"/>
    <dgm:cxn modelId="{0731A83A-32E0-4292-94C7-47529E6A148B}" type="presParOf" srcId="{DFCAA6DE-DD9A-4B31-A605-5983DF3EF31F}" destId="{AF720C0C-3456-42CF-90FA-564726EE6E7D}" srcOrd="0" destOrd="0" presId="urn:microsoft.com/office/officeart/2009/3/layout/HorizontalOrganizationChart"/>
    <dgm:cxn modelId="{0C895E01-3738-4CBF-B8F6-57DE62E0105C}" type="presParOf" srcId="{DFCAA6DE-DD9A-4B31-A605-5983DF3EF31F}" destId="{8BF809D5-937C-4ED6-99C0-6BBD2B034148}" srcOrd="1" destOrd="0" presId="urn:microsoft.com/office/officeart/2009/3/layout/HorizontalOrganizationChart"/>
    <dgm:cxn modelId="{4636D361-6E3B-4F88-A626-205179C8D220}" type="presParOf" srcId="{CE447C24-2CA8-42C9-9456-0BD215B6C58E}" destId="{F84E6966-8470-4C89-BF6B-C5A5BCACB2B2}" srcOrd="1" destOrd="0" presId="urn:microsoft.com/office/officeart/2009/3/layout/HorizontalOrganizationChart"/>
    <dgm:cxn modelId="{041DB86A-B9E7-4C02-9DDA-EFFC2A6AB035}" type="presParOf" srcId="{F84E6966-8470-4C89-BF6B-C5A5BCACB2B2}" destId="{5CA58829-2A6B-40E4-8D10-286271A5635F}" srcOrd="0" destOrd="0" presId="urn:microsoft.com/office/officeart/2009/3/layout/HorizontalOrganizationChart"/>
    <dgm:cxn modelId="{D27098B4-C885-4645-8961-C98574F66E78}" type="presParOf" srcId="{F84E6966-8470-4C89-BF6B-C5A5BCACB2B2}" destId="{839F8950-2761-4662-9E91-F50CD77F0506}" srcOrd="1" destOrd="0" presId="urn:microsoft.com/office/officeart/2009/3/layout/HorizontalOrganizationChart"/>
    <dgm:cxn modelId="{C8C04246-1BBD-4EF0-A159-6FD1B520079E}" type="presParOf" srcId="{839F8950-2761-4662-9E91-F50CD77F0506}" destId="{B4A105F2-FE7E-49FC-A8E4-849C22ACE6D0}" srcOrd="0" destOrd="0" presId="urn:microsoft.com/office/officeart/2009/3/layout/HorizontalOrganizationChart"/>
    <dgm:cxn modelId="{B1E87FB1-5BCD-419A-A024-2B143FEF8CDA}" type="presParOf" srcId="{B4A105F2-FE7E-49FC-A8E4-849C22ACE6D0}" destId="{4B61F6F1-586F-44C8-A0AF-03AAF29E1D72}" srcOrd="0" destOrd="0" presId="urn:microsoft.com/office/officeart/2009/3/layout/HorizontalOrganizationChart"/>
    <dgm:cxn modelId="{1D43E34F-0436-4BE2-AA73-4A10EB85804E}" type="presParOf" srcId="{B4A105F2-FE7E-49FC-A8E4-849C22ACE6D0}" destId="{2D52D479-9EDE-4870-B742-8A79B2B62ADD}" srcOrd="1" destOrd="0" presId="urn:microsoft.com/office/officeart/2009/3/layout/HorizontalOrganizationChart"/>
    <dgm:cxn modelId="{CDEC8392-3328-4792-92AC-F7B60D91980B}" type="presParOf" srcId="{839F8950-2761-4662-9E91-F50CD77F0506}" destId="{097184F9-C54F-499B-9D66-E52FF72EB968}" srcOrd="1" destOrd="0" presId="urn:microsoft.com/office/officeart/2009/3/layout/HorizontalOrganizationChart"/>
    <dgm:cxn modelId="{DF307371-E053-4D46-8801-EBC3CF5F051E}" type="presParOf" srcId="{839F8950-2761-4662-9E91-F50CD77F0506}" destId="{EECF599F-8513-42D0-A30E-15DA3434A676}" srcOrd="2" destOrd="0" presId="urn:microsoft.com/office/officeart/2009/3/layout/HorizontalOrganizationChart"/>
    <dgm:cxn modelId="{1D214C7B-2833-4231-8A20-E890C1C60089}" type="presParOf" srcId="{F84E6966-8470-4C89-BF6B-C5A5BCACB2B2}" destId="{38EB74ED-85F2-4EB1-B5D2-D5AAF283D742}" srcOrd="2" destOrd="0" presId="urn:microsoft.com/office/officeart/2009/3/layout/HorizontalOrganizationChart"/>
    <dgm:cxn modelId="{1A208151-56D9-4639-8602-4D5F6C7F2C1B}" type="presParOf" srcId="{F84E6966-8470-4C89-BF6B-C5A5BCACB2B2}" destId="{F7CA54F8-CA8D-4741-A6FB-D4F46A23492D}" srcOrd="3" destOrd="0" presId="urn:microsoft.com/office/officeart/2009/3/layout/HorizontalOrganizationChart"/>
    <dgm:cxn modelId="{A3E66D55-FCDD-4BAE-8C7B-B296354877BD}" type="presParOf" srcId="{F7CA54F8-CA8D-4741-A6FB-D4F46A23492D}" destId="{C484ED20-2E8E-4703-97F3-A74C52AA2446}" srcOrd="0" destOrd="0" presId="urn:microsoft.com/office/officeart/2009/3/layout/HorizontalOrganizationChart"/>
    <dgm:cxn modelId="{C962AFCD-EB67-4249-9ACD-6ECD377211BC}" type="presParOf" srcId="{C484ED20-2E8E-4703-97F3-A74C52AA2446}" destId="{F565C0E7-6950-4127-980F-7A5B316C4418}" srcOrd="0" destOrd="0" presId="urn:microsoft.com/office/officeart/2009/3/layout/HorizontalOrganizationChart"/>
    <dgm:cxn modelId="{F3EC1553-3994-4100-A349-FD5D37954BCF}" type="presParOf" srcId="{C484ED20-2E8E-4703-97F3-A74C52AA2446}" destId="{E76307D3-7FB7-4F36-826B-CEA1977BA9DC}" srcOrd="1" destOrd="0" presId="urn:microsoft.com/office/officeart/2009/3/layout/HorizontalOrganizationChart"/>
    <dgm:cxn modelId="{6D11C0B3-C783-4842-BCC0-28EA5A04A8EA}" type="presParOf" srcId="{F7CA54F8-CA8D-4741-A6FB-D4F46A23492D}" destId="{5F8EC964-4790-4AC5-8677-076B91F68977}" srcOrd="1" destOrd="0" presId="urn:microsoft.com/office/officeart/2009/3/layout/HorizontalOrganizationChart"/>
    <dgm:cxn modelId="{660BF724-0BE4-456D-8A1C-18C951D0F1B1}" type="presParOf" srcId="{F7CA54F8-CA8D-4741-A6FB-D4F46A23492D}" destId="{C407E6A5-C102-43D8-A20C-37B3028A6188}" srcOrd="2" destOrd="0" presId="urn:microsoft.com/office/officeart/2009/3/layout/HorizontalOrganizationChart"/>
    <dgm:cxn modelId="{514D5E0C-2EFB-4C17-A16B-A0E00A1287E3}" type="presParOf" srcId="{F84E6966-8470-4C89-BF6B-C5A5BCACB2B2}" destId="{E207A779-B1C8-4FF1-96E3-4D0519C90E79}" srcOrd="4" destOrd="0" presId="urn:microsoft.com/office/officeart/2009/3/layout/HorizontalOrganizationChart"/>
    <dgm:cxn modelId="{DEFF06FB-81C8-42A2-9C0E-9EC5130036F0}" type="presParOf" srcId="{F84E6966-8470-4C89-BF6B-C5A5BCACB2B2}" destId="{59DFED3B-5D95-4636-AAFA-8E7779DE025B}" srcOrd="5" destOrd="0" presId="urn:microsoft.com/office/officeart/2009/3/layout/HorizontalOrganizationChart"/>
    <dgm:cxn modelId="{3D64F7FE-2BB9-498F-86FF-44FE8C8C3096}" type="presParOf" srcId="{59DFED3B-5D95-4636-AAFA-8E7779DE025B}" destId="{3E27B2D6-0FD1-4877-BCD1-9C6CD2E35247}" srcOrd="0" destOrd="0" presId="urn:microsoft.com/office/officeart/2009/3/layout/HorizontalOrganizationChart"/>
    <dgm:cxn modelId="{4B88FC86-60C4-408E-8EF5-E5DDA6CAE7EB}" type="presParOf" srcId="{3E27B2D6-0FD1-4877-BCD1-9C6CD2E35247}" destId="{9EB033FE-E633-412A-A8A3-FD774F14E86E}" srcOrd="0" destOrd="0" presId="urn:microsoft.com/office/officeart/2009/3/layout/HorizontalOrganizationChart"/>
    <dgm:cxn modelId="{1B4BE2FC-0B7A-4F5F-856B-7C79EE540A6D}" type="presParOf" srcId="{3E27B2D6-0FD1-4877-BCD1-9C6CD2E35247}" destId="{76ED77AA-CC90-4E77-9F58-5C5592BBCE76}" srcOrd="1" destOrd="0" presId="urn:microsoft.com/office/officeart/2009/3/layout/HorizontalOrganizationChart"/>
    <dgm:cxn modelId="{81696702-3F10-441D-A9C9-985FD3954F02}" type="presParOf" srcId="{59DFED3B-5D95-4636-AAFA-8E7779DE025B}" destId="{CE6CB09E-4BEF-450B-84D0-7FE674E41A6A}" srcOrd="1" destOrd="0" presId="urn:microsoft.com/office/officeart/2009/3/layout/HorizontalOrganizationChart"/>
    <dgm:cxn modelId="{F3CEB272-5F27-4414-A848-8418950517E9}" type="presParOf" srcId="{59DFED3B-5D95-4636-AAFA-8E7779DE025B}" destId="{8BE7E30C-8EBC-48A8-871F-9771BB3367BE}" srcOrd="2" destOrd="0" presId="urn:microsoft.com/office/officeart/2009/3/layout/HorizontalOrganizationChart"/>
    <dgm:cxn modelId="{742F5274-7CE8-4BBC-A2DD-CC14C2234948}" type="presParOf" srcId="{F84E6966-8470-4C89-BF6B-C5A5BCACB2B2}" destId="{A38A5679-7D83-4681-B7F9-BD259B03F151}" srcOrd="6" destOrd="0" presId="urn:microsoft.com/office/officeart/2009/3/layout/HorizontalOrganizationChart"/>
    <dgm:cxn modelId="{E70763A1-3EF8-4362-BAB7-D980C5C1B9B9}" type="presParOf" srcId="{F84E6966-8470-4C89-BF6B-C5A5BCACB2B2}" destId="{EA2324F4-07E1-4267-824C-C050305B6128}" srcOrd="7" destOrd="0" presId="urn:microsoft.com/office/officeart/2009/3/layout/HorizontalOrganizationChart"/>
    <dgm:cxn modelId="{985F1BB0-B898-4F3C-9A93-7294123504AE}" type="presParOf" srcId="{EA2324F4-07E1-4267-824C-C050305B6128}" destId="{EE1DA2BE-5B23-48E0-908B-067C58E04B24}" srcOrd="0" destOrd="0" presId="urn:microsoft.com/office/officeart/2009/3/layout/HorizontalOrganizationChart"/>
    <dgm:cxn modelId="{445E1AF5-2587-4464-BCCB-69918F3ADD0E}" type="presParOf" srcId="{EE1DA2BE-5B23-48E0-908B-067C58E04B24}" destId="{78F778E3-EADD-462B-83ED-D88DA9EE8C68}" srcOrd="0" destOrd="0" presId="urn:microsoft.com/office/officeart/2009/3/layout/HorizontalOrganizationChart"/>
    <dgm:cxn modelId="{EE010387-EF87-4268-AB6D-1DE5DC4F7601}" type="presParOf" srcId="{EE1DA2BE-5B23-48E0-908B-067C58E04B24}" destId="{6B077C17-E4FC-4834-A0A7-EF09A55A829F}" srcOrd="1" destOrd="0" presId="urn:microsoft.com/office/officeart/2009/3/layout/HorizontalOrganizationChart"/>
    <dgm:cxn modelId="{0DEBA6CC-4D7B-4DAC-A354-C3013BFDEC75}" type="presParOf" srcId="{EA2324F4-07E1-4267-824C-C050305B6128}" destId="{B8972E83-40DA-47C0-8609-C44CDE8C8B9E}" srcOrd="1" destOrd="0" presId="urn:microsoft.com/office/officeart/2009/3/layout/HorizontalOrganizationChart"/>
    <dgm:cxn modelId="{D8B90F48-84CC-4B5D-A955-E56F63A2355F}" type="presParOf" srcId="{EA2324F4-07E1-4267-824C-C050305B6128}" destId="{734323A0-AEFF-47A1-8C14-8F09126E1B52}" srcOrd="2" destOrd="0" presId="urn:microsoft.com/office/officeart/2009/3/layout/HorizontalOrganizationChart"/>
    <dgm:cxn modelId="{741C4A91-31D9-476F-ADEB-16D1AB0DDB17}" type="presParOf" srcId="{CE447C24-2CA8-42C9-9456-0BD215B6C58E}" destId="{D55F3B40-2F52-4560-9405-166F1147322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49A544-B97B-4EC2-A084-C18CB3E64FEB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64C528-E778-48B9-8B97-EC2A4AB3FED0}">
      <dgm:prSet phldrT="[Текст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Georgia" panose="02040502050405020303" pitchFamily="18" charset="0"/>
            </a:rPr>
            <a:t>Интернет-ресурсы</a:t>
          </a:r>
          <a:endParaRPr lang="ru-RU" sz="1600" dirty="0">
            <a:solidFill>
              <a:schemeClr val="tx1"/>
            </a:solidFill>
          </a:endParaRPr>
        </a:p>
      </dgm:t>
    </dgm:pt>
    <dgm:pt modelId="{02B8D79F-5DAD-44FB-BB4B-D700BB6592FC}" type="parTrans" cxnId="{B219D420-1690-4890-B46F-C75BBF587528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239F8347-A011-4879-BF78-241C2B6CF5DC}" type="sibTrans" cxnId="{B219D420-1690-4890-B46F-C75BBF587528}">
      <dgm:prSet/>
      <dgm:spPr/>
      <dgm:t>
        <a:bodyPr/>
        <a:lstStyle/>
        <a:p>
          <a:endParaRPr lang="ru-RU"/>
        </a:p>
      </dgm:t>
    </dgm:pt>
    <dgm:pt modelId="{CDCA25A2-58CA-4261-901D-D877C3BECEBF}">
      <dgm:prSet phldrT="[Текст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Georgia" panose="02040502050405020303" pitchFamily="18" charset="0"/>
            </a:rPr>
            <a:t>Исследовательская деятельность</a:t>
          </a:r>
          <a:endParaRPr lang="ru-RU" sz="16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FE6D51D-913A-42D7-A0AC-A0C4B13FFE1E}" type="parTrans" cxnId="{D5E0449D-1980-48E4-A86C-DD69D6B42644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5D16A070-A2D7-46A1-81D8-CF3E1418CE6F}" type="sibTrans" cxnId="{D5E0449D-1980-48E4-A86C-DD69D6B42644}">
      <dgm:prSet/>
      <dgm:spPr/>
      <dgm:t>
        <a:bodyPr/>
        <a:lstStyle/>
        <a:p>
          <a:endParaRPr lang="ru-RU"/>
        </a:p>
      </dgm:t>
    </dgm:pt>
    <dgm:pt modelId="{16985DD1-B1DA-44D2-AD52-57C9F6FB4550}">
      <dgm:prSet phldrT="[Текст]"/>
      <dgm:spPr>
        <a:noFill/>
        <a:ln>
          <a:noFill/>
        </a:ln>
      </dgm:spPr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A393CE06-336A-43D7-A65C-C1BC79511E19}" type="sibTrans" cxnId="{6D10FD45-2DA1-40FA-9C76-41FE802F0A54}">
      <dgm:prSet/>
      <dgm:spPr/>
      <dgm:t>
        <a:bodyPr/>
        <a:lstStyle/>
        <a:p>
          <a:endParaRPr lang="ru-RU"/>
        </a:p>
      </dgm:t>
    </dgm:pt>
    <dgm:pt modelId="{039FAF5E-A24B-45E9-9680-9407B662AF08}" type="parTrans" cxnId="{6D10FD45-2DA1-40FA-9C76-41FE802F0A54}">
      <dgm:prSet/>
      <dgm:spPr/>
      <dgm:t>
        <a:bodyPr/>
        <a:lstStyle/>
        <a:p>
          <a:endParaRPr lang="ru-RU"/>
        </a:p>
      </dgm:t>
    </dgm:pt>
    <dgm:pt modelId="{C61DAF19-0E2A-4DE6-9276-CCD2555CEE75}" type="pres">
      <dgm:prSet presAssocID="{BD49A544-B97B-4EC2-A084-C18CB3E64FE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447C24-2CA8-42C9-9456-0BD215B6C58E}" type="pres">
      <dgm:prSet presAssocID="{16985DD1-B1DA-44D2-AD52-57C9F6FB4550}" presName="hierRoot1" presStyleCnt="0">
        <dgm:presLayoutVars>
          <dgm:hierBranch val="init"/>
        </dgm:presLayoutVars>
      </dgm:prSet>
      <dgm:spPr/>
    </dgm:pt>
    <dgm:pt modelId="{DFCAA6DE-DD9A-4B31-A605-5983DF3EF31F}" type="pres">
      <dgm:prSet presAssocID="{16985DD1-B1DA-44D2-AD52-57C9F6FB4550}" presName="rootComposite1" presStyleCnt="0"/>
      <dgm:spPr/>
    </dgm:pt>
    <dgm:pt modelId="{AF720C0C-3456-42CF-90FA-564726EE6E7D}" type="pres">
      <dgm:prSet presAssocID="{16985DD1-B1DA-44D2-AD52-57C9F6FB4550}" presName="rootText1" presStyleLbl="node0" presStyleIdx="0" presStyleCnt="1" custScaleX="45592" custScaleY="153343" custLinFactNeighborX="-3646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BF809D5-937C-4ED6-99C0-6BBD2B034148}" type="pres">
      <dgm:prSet presAssocID="{16985DD1-B1DA-44D2-AD52-57C9F6FB455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84E6966-8470-4C89-BF6B-C5A5BCACB2B2}" type="pres">
      <dgm:prSet presAssocID="{16985DD1-B1DA-44D2-AD52-57C9F6FB4550}" presName="hierChild2" presStyleCnt="0"/>
      <dgm:spPr/>
    </dgm:pt>
    <dgm:pt modelId="{5CA58829-2A6B-40E4-8D10-286271A5635F}" type="pres">
      <dgm:prSet presAssocID="{02B8D79F-5DAD-44FB-BB4B-D700BB6592FC}" presName="Name64" presStyleLbl="parChTrans1D2" presStyleIdx="0" presStyleCnt="2"/>
      <dgm:spPr/>
      <dgm:t>
        <a:bodyPr/>
        <a:lstStyle/>
        <a:p>
          <a:endParaRPr lang="ru-RU"/>
        </a:p>
      </dgm:t>
    </dgm:pt>
    <dgm:pt modelId="{839F8950-2761-4662-9E91-F50CD77F0506}" type="pres">
      <dgm:prSet presAssocID="{2F64C528-E778-48B9-8B97-EC2A4AB3FED0}" presName="hierRoot2" presStyleCnt="0">
        <dgm:presLayoutVars>
          <dgm:hierBranch val="init"/>
        </dgm:presLayoutVars>
      </dgm:prSet>
      <dgm:spPr/>
    </dgm:pt>
    <dgm:pt modelId="{B4A105F2-FE7E-49FC-A8E4-849C22ACE6D0}" type="pres">
      <dgm:prSet presAssocID="{2F64C528-E778-48B9-8B97-EC2A4AB3FED0}" presName="rootComposite" presStyleCnt="0"/>
      <dgm:spPr/>
    </dgm:pt>
    <dgm:pt modelId="{4B61F6F1-586F-44C8-A0AF-03AAF29E1D72}" type="pres">
      <dgm:prSet presAssocID="{2F64C528-E778-48B9-8B97-EC2A4AB3FED0}" presName="rootText" presStyleLbl="node2" presStyleIdx="0" presStyleCnt="2" custFlipHor="1" custScaleX="158371" custLinFactNeighborX="-122" custLinFactNeighborY="-60467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2D52D479-9EDE-4870-B742-8A79B2B62ADD}" type="pres">
      <dgm:prSet presAssocID="{2F64C528-E778-48B9-8B97-EC2A4AB3FED0}" presName="rootConnector" presStyleLbl="node2" presStyleIdx="0" presStyleCnt="2"/>
      <dgm:spPr/>
      <dgm:t>
        <a:bodyPr/>
        <a:lstStyle/>
        <a:p>
          <a:endParaRPr lang="ru-RU"/>
        </a:p>
      </dgm:t>
    </dgm:pt>
    <dgm:pt modelId="{097184F9-C54F-499B-9D66-E52FF72EB968}" type="pres">
      <dgm:prSet presAssocID="{2F64C528-E778-48B9-8B97-EC2A4AB3FED0}" presName="hierChild4" presStyleCnt="0"/>
      <dgm:spPr/>
    </dgm:pt>
    <dgm:pt modelId="{EECF599F-8513-42D0-A30E-15DA3434A676}" type="pres">
      <dgm:prSet presAssocID="{2F64C528-E778-48B9-8B97-EC2A4AB3FED0}" presName="hierChild5" presStyleCnt="0"/>
      <dgm:spPr/>
    </dgm:pt>
    <dgm:pt modelId="{38EB74ED-85F2-4EB1-B5D2-D5AAF283D742}" type="pres">
      <dgm:prSet presAssocID="{3FE6D51D-913A-42D7-A0AC-A0C4B13FFE1E}" presName="Name64" presStyleLbl="parChTrans1D2" presStyleIdx="1" presStyleCnt="2"/>
      <dgm:spPr/>
      <dgm:t>
        <a:bodyPr/>
        <a:lstStyle/>
        <a:p>
          <a:endParaRPr lang="ru-RU"/>
        </a:p>
      </dgm:t>
    </dgm:pt>
    <dgm:pt modelId="{F7CA54F8-CA8D-4741-A6FB-D4F46A23492D}" type="pres">
      <dgm:prSet presAssocID="{CDCA25A2-58CA-4261-901D-D877C3BECEBF}" presName="hierRoot2" presStyleCnt="0">
        <dgm:presLayoutVars>
          <dgm:hierBranch val="init"/>
        </dgm:presLayoutVars>
      </dgm:prSet>
      <dgm:spPr/>
    </dgm:pt>
    <dgm:pt modelId="{C484ED20-2E8E-4703-97F3-A74C52AA2446}" type="pres">
      <dgm:prSet presAssocID="{CDCA25A2-58CA-4261-901D-D877C3BECEBF}" presName="rootComposite" presStyleCnt="0"/>
      <dgm:spPr/>
    </dgm:pt>
    <dgm:pt modelId="{F565C0E7-6950-4127-980F-7A5B316C4418}" type="pres">
      <dgm:prSet presAssocID="{CDCA25A2-58CA-4261-901D-D877C3BECEBF}" presName="rootText" presStyleLbl="node2" presStyleIdx="1" presStyleCnt="2" custFlipHor="1" custScaleX="157457" custLinFactNeighborY="54299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E76307D3-7FB7-4F36-826B-CEA1977BA9DC}" type="pres">
      <dgm:prSet presAssocID="{CDCA25A2-58CA-4261-901D-D877C3BECEBF}" presName="rootConnector" presStyleLbl="node2" presStyleIdx="1" presStyleCnt="2"/>
      <dgm:spPr/>
      <dgm:t>
        <a:bodyPr/>
        <a:lstStyle/>
        <a:p>
          <a:endParaRPr lang="ru-RU"/>
        </a:p>
      </dgm:t>
    </dgm:pt>
    <dgm:pt modelId="{5F8EC964-4790-4AC5-8677-076B91F68977}" type="pres">
      <dgm:prSet presAssocID="{CDCA25A2-58CA-4261-901D-D877C3BECEBF}" presName="hierChild4" presStyleCnt="0"/>
      <dgm:spPr/>
    </dgm:pt>
    <dgm:pt modelId="{C407E6A5-C102-43D8-A20C-37B3028A6188}" type="pres">
      <dgm:prSet presAssocID="{CDCA25A2-58CA-4261-901D-D877C3BECEBF}" presName="hierChild5" presStyleCnt="0"/>
      <dgm:spPr/>
    </dgm:pt>
    <dgm:pt modelId="{D55F3B40-2F52-4560-9405-166F11473226}" type="pres">
      <dgm:prSet presAssocID="{16985DD1-B1DA-44D2-AD52-57C9F6FB4550}" presName="hierChild3" presStyleCnt="0"/>
      <dgm:spPr/>
    </dgm:pt>
  </dgm:ptLst>
  <dgm:cxnLst>
    <dgm:cxn modelId="{6D10FD45-2DA1-40FA-9C76-41FE802F0A54}" srcId="{BD49A544-B97B-4EC2-A084-C18CB3E64FEB}" destId="{16985DD1-B1DA-44D2-AD52-57C9F6FB4550}" srcOrd="0" destOrd="0" parTransId="{039FAF5E-A24B-45E9-9680-9407B662AF08}" sibTransId="{A393CE06-336A-43D7-A65C-C1BC79511E19}"/>
    <dgm:cxn modelId="{B219D420-1690-4890-B46F-C75BBF587528}" srcId="{16985DD1-B1DA-44D2-AD52-57C9F6FB4550}" destId="{2F64C528-E778-48B9-8B97-EC2A4AB3FED0}" srcOrd="0" destOrd="0" parTransId="{02B8D79F-5DAD-44FB-BB4B-D700BB6592FC}" sibTransId="{239F8347-A011-4879-BF78-241C2B6CF5DC}"/>
    <dgm:cxn modelId="{F9DCAA81-3051-41BD-ACD7-017A32130081}" type="presOf" srcId="{16985DD1-B1DA-44D2-AD52-57C9F6FB4550}" destId="{8BF809D5-937C-4ED6-99C0-6BBD2B034148}" srcOrd="1" destOrd="0" presId="urn:microsoft.com/office/officeart/2009/3/layout/HorizontalOrganizationChart"/>
    <dgm:cxn modelId="{FF211C83-FF2D-4F62-A64A-A70A6497D128}" type="presOf" srcId="{BD49A544-B97B-4EC2-A084-C18CB3E64FEB}" destId="{C61DAF19-0E2A-4DE6-9276-CCD2555CEE75}" srcOrd="0" destOrd="0" presId="urn:microsoft.com/office/officeart/2009/3/layout/HorizontalOrganizationChart"/>
    <dgm:cxn modelId="{AE98DEB0-27E0-4EE3-8C6A-36595525AA0F}" type="presOf" srcId="{2F64C528-E778-48B9-8B97-EC2A4AB3FED0}" destId="{2D52D479-9EDE-4870-B742-8A79B2B62ADD}" srcOrd="1" destOrd="0" presId="urn:microsoft.com/office/officeart/2009/3/layout/HorizontalOrganizationChart"/>
    <dgm:cxn modelId="{A53F5FFA-1EA4-448E-907A-4101862F1261}" type="presOf" srcId="{16985DD1-B1DA-44D2-AD52-57C9F6FB4550}" destId="{AF720C0C-3456-42CF-90FA-564726EE6E7D}" srcOrd="0" destOrd="0" presId="urn:microsoft.com/office/officeart/2009/3/layout/HorizontalOrganizationChart"/>
    <dgm:cxn modelId="{A7398748-C8EF-4A25-B816-40C002A5482F}" type="presOf" srcId="{02B8D79F-5DAD-44FB-BB4B-D700BB6592FC}" destId="{5CA58829-2A6B-40E4-8D10-286271A5635F}" srcOrd="0" destOrd="0" presId="urn:microsoft.com/office/officeart/2009/3/layout/HorizontalOrganizationChart"/>
    <dgm:cxn modelId="{6326A8E7-30A3-4759-8B65-2D1CFA2B6AF5}" type="presOf" srcId="{3FE6D51D-913A-42D7-A0AC-A0C4B13FFE1E}" destId="{38EB74ED-85F2-4EB1-B5D2-D5AAF283D742}" srcOrd="0" destOrd="0" presId="urn:microsoft.com/office/officeart/2009/3/layout/HorizontalOrganizationChart"/>
    <dgm:cxn modelId="{3B65E0C9-3782-4550-8272-B9CA1F0CA8E5}" type="presOf" srcId="{2F64C528-E778-48B9-8B97-EC2A4AB3FED0}" destId="{4B61F6F1-586F-44C8-A0AF-03AAF29E1D72}" srcOrd="0" destOrd="0" presId="urn:microsoft.com/office/officeart/2009/3/layout/HorizontalOrganizationChart"/>
    <dgm:cxn modelId="{D5E0449D-1980-48E4-A86C-DD69D6B42644}" srcId="{16985DD1-B1DA-44D2-AD52-57C9F6FB4550}" destId="{CDCA25A2-58CA-4261-901D-D877C3BECEBF}" srcOrd="1" destOrd="0" parTransId="{3FE6D51D-913A-42D7-A0AC-A0C4B13FFE1E}" sibTransId="{5D16A070-A2D7-46A1-81D8-CF3E1418CE6F}"/>
    <dgm:cxn modelId="{201F9F64-0A64-49B3-922B-92BF9F8D458C}" type="presOf" srcId="{CDCA25A2-58CA-4261-901D-D877C3BECEBF}" destId="{F565C0E7-6950-4127-980F-7A5B316C4418}" srcOrd="0" destOrd="0" presId="urn:microsoft.com/office/officeart/2009/3/layout/HorizontalOrganizationChart"/>
    <dgm:cxn modelId="{93E8EA71-37C2-41CA-8FB0-6E7D24F93453}" type="presOf" srcId="{CDCA25A2-58CA-4261-901D-D877C3BECEBF}" destId="{E76307D3-7FB7-4F36-826B-CEA1977BA9DC}" srcOrd="1" destOrd="0" presId="urn:microsoft.com/office/officeart/2009/3/layout/HorizontalOrganizationChart"/>
    <dgm:cxn modelId="{DB6CAD3D-35B4-457B-94B9-F2975898134D}" type="presParOf" srcId="{C61DAF19-0E2A-4DE6-9276-CCD2555CEE75}" destId="{CE447C24-2CA8-42C9-9456-0BD215B6C58E}" srcOrd="0" destOrd="0" presId="urn:microsoft.com/office/officeart/2009/3/layout/HorizontalOrganizationChart"/>
    <dgm:cxn modelId="{59D862B1-ABA9-4E2A-BAE3-A07CA68DA71C}" type="presParOf" srcId="{CE447C24-2CA8-42C9-9456-0BD215B6C58E}" destId="{DFCAA6DE-DD9A-4B31-A605-5983DF3EF31F}" srcOrd="0" destOrd="0" presId="urn:microsoft.com/office/officeart/2009/3/layout/HorizontalOrganizationChart"/>
    <dgm:cxn modelId="{4A242EC8-BB5F-4FA5-99F4-70D4041562F7}" type="presParOf" srcId="{DFCAA6DE-DD9A-4B31-A605-5983DF3EF31F}" destId="{AF720C0C-3456-42CF-90FA-564726EE6E7D}" srcOrd="0" destOrd="0" presId="urn:microsoft.com/office/officeart/2009/3/layout/HorizontalOrganizationChart"/>
    <dgm:cxn modelId="{F99C471B-61AB-4EE3-B03A-1BC288227254}" type="presParOf" srcId="{DFCAA6DE-DD9A-4B31-A605-5983DF3EF31F}" destId="{8BF809D5-937C-4ED6-99C0-6BBD2B034148}" srcOrd="1" destOrd="0" presId="urn:microsoft.com/office/officeart/2009/3/layout/HorizontalOrganizationChart"/>
    <dgm:cxn modelId="{732EB683-91AA-4CE5-B5A3-755B9FC1B11B}" type="presParOf" srcId="{CE447C24-2CA8-42C9-9456-0BD215B6C58E}" destId="{F84E6966-8470-4C89-BF6B-C5A5BCACB2B2}" srcOrd="1" destOrd="0" presId="urn:microsoft.com/office/officeart/2009/3/layout/HorizontalOrganizationChart"/>
    <dgm:cxn modelId="{63DD0DF0-2C41-4816-850A-65D9108CE7AE}" type="presParOf" srcId="{F84E6966-8470-4C89-BF6B-C5A5BCACB2B2}" destId="{5CA58829-2A6B-40E4-8D10-286271A5635F}" srcOrd="0" destOrd="0" presId="urn:microsoft.com/office/officeart/2009/3/layout/HorizontalOrganizationChart"/>
    <dgm:cxn modelId="{A7E477EC-FA05-4DA0-81CB-E94ACD6163AB}" type="presParOf" srcId="{F84E6966-8470-4C89-BF6B-C5A5BCACB2B2}" destId="{839F8950-2761-4662-9E91-F50CD77F0506}" srcOrd="1" destOrd="0" presId="urn:microsoft.com/office/officeart/2009/3/layout/HorizontalOrganizationChart"/>
    <dgm:cxn modelId="{1EB25367-C2E6-4DB4-BE08-5660F80DE377}" type="presParOf" srcId="{839F8950-2761-4662-9E91-F50CD77F0506}" destId="{B4A105F2-FE7E-49FC-A8E4-849C22ACE6D0}" srcOrd="0" destOrd="0" presId="urn:microsoft.com/office/officeart/2009/3/layout/HorizontalOrganizationChart"/>
    <dgm:cxn modelId="{70C1B918-726F-41F7-AA2A-D65D2A6A7896}" type="presParOf" srcId="{B4A105F2-FE7E-49FC-A8E4-849C22ACE6D0}" destId="{4B61F6F1-586F-44C8-A0AF-03AAF29E1D72}" srcOrd="0" destOrd="0" presId="urn:microsoft.com/office/officeart/2009/3/layout/HorizontalOrganizationChart"/>
    <dgm:cxn modelId="{5912577B-95E4-45E0-8484-29EFEB526E0F}" type="presParOf" srcId="{B4A105F2-FE7E-49FC-A8E4-849C22ACE6D0}" destId="{2D52D479-9EDE-4870-B742-8A79B2B62ADD}" srcOrd="1" destOrd="0" presId="urn:microsoft.com/office/officeart/2009/3/layout/HorizontalOrganizationChart"/>
    <dgm:cxn modelId="{1B09E7BB-FC01-4E40-BC2F-251F3D740D0C}" type="presParOf" srcId="{839F8950-2761-4662-9E91-F50CD77F0506}" destId="{097184F9-C54F-499B-9D66-E52FF72EB968}" srcOrd="1" destOrd="0" presId="urn:microsoft.com/office/officeart/2009/3/layout/HorizontalOrganizationChart"/>
    <dgm:cxn modelId="{984A13FE-8B13-49C7-9F3B-9A43D6A313D8}" type="presParOf" srcId="{839F8950-2761-4662-9E91-F50CD77F0506}" destId="{EECF599F-8513-42D0-A30E-15DA3434A676}" srcOrd="2" destOrd="0" presId="urn:microsoft.com/office/officeart/2009/3/layout/HorizontalOrganizationChart"/>
    <dgm:cxn modelId="{966467B4-438F-4872-8CFD-3084CA8D2E1A}" type="presParOf" srcId="{F84E6966-8470-4C89-BF6B-C5A5BCACB2B2}" destId="{38EB74ED-85F2-4EB1-B5D2-D5AAF283D742}" srcOrd="2" destOrd="0" presId="urn:microsoft.com/office/officeart/2009/3/layout/HorizontalOrganizationChart"/>
    <dgm:cxn modelId="{77C821CD-F596-430F-9D7C-6A16558BA90C}" type="presParOf" srcId="{F84E6966-8470-4C89-BF6B-C5A5BCACB2B2}" destId="{F7CA54F8-CA8D-4741-A6FB-D4F46A23492D}" srcOrd="3" destOrd="0" presId="urn:microsoft.com/office/officeart/2009/3/layout/HorizontalOrganizationChart"/>
    <dgm:cxn modelId="{7EBA99CC-1FC7-4945-8C3C-DEACC6D588DD}" type="presParOf" srcId="{F7CA54F8-CA8D-4741-A6FB-D4F46A23492D}" destId="{C484ED20-2E8E-4703-97F3-A74C52AA2446}" srcOrd="0" destOrd="0" presId="urn:microsoft.com/office/officeart/2009/3/layout/HorizontalOrganizationChart"/>
    <dgm:cxn modelId="{B7E5AF0A-0974-4FAC-B0EE-EB7781DF59EB}" type="presParOf" srcId="{C484ED20-2E8E-4703-97F3-A74C52AA2446}" destId="{F565C0E7-6950-4127-980F-7A5B316C4418}" srcOrd="0" destOrd="0" presId="urn:microsoft.com/office/officeart/2009/3/layout/HorizontalOrganizationChart"/>
    <dgm:cxn modelId="{2200F8A0-A635-4DDD-BBF1-F0F4ED458269}" type="presParOf" srcId="{C484ED20-2E8E-4703-97F3-A74C52AA2446}" destId="{E76307D3-7FB7-4F36-826B-CEA1977BA9DC}" srcOrd="1" destOrd="0" presId="urn:microsoft.com/office/officeart/2009/3/layout/HorizontalOrganizationChart"/>
    <dgm:cxn modelId="{D761F913-C3F2-4DB6-AE76-A0B809FE13AF}" type="presParOf" srcId="{F7CA54F8-CA8D-4741-A6FB-D4F46A23492D}" destId="{5F8EC964-4790-4AC5-8677-076B91F68977}" srcOrd="1" destOrd="0" presId="urn:microsoft.com/office/officeart/2009/3/layout/HorizontalOrganizationChart"/>
    <dgm:cxn modelId="{391B21D3-E80D-4031-91CA-BBD245E55533}" type="presParOf" srcId="{F7CA54F8-CA8D-4741-A6FB-D4F46A23492D}" destId="{C407E6A5-C102-43D8-A20C-37B3028A6188}" srcOrd="2" destOrd="0" presId="urn:microsoft.com/office/officeart/2009/3/layout/HorizontalOrganizationChart"/>
    <dgm:cxn modelId="{88CB1063-E540-45B4-9854-FBF6D45D70D0}" type="presParOf" srcId="{CE447C24-2CA8-42C9-9456-0BD215B6C58E}" destId="{D55F3B40-2F52-4560-9405-166F1147322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49A544-B97B-4EC2-A084-C18CB3E64FEB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64C528-E778-48B9-8B97-EC2A4AB3FED0}">
      <dgm:prSet phldrT="[Текст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Georgia" panose="02040502050405020303" pitchFamily="18" charset="0"/>
            </a:rPr>
            <a:t>Краеведы</a:t>
          </a:r>
          <a:endParaRPr lang="ru-RU" sz="16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02B8D79F-5DAD-44FB-BB4B-D700BB6592FC}" type="parTrans" cxnId="{B219D420-1690-4890-B46F-C75BBF587528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239F8347-A011-4879-BF78-241C2B6CF5DC}" type="sibTrans" cxnId="{B219D420-1690-4890-B46F-C75BBF587528}">
      <dgm:prSet/>
      <dgm:spPr/>
      <dgm:t>
        <a:bodyPr/>
        <a:lstStyle/>
        <a:p>
          <a:endParaRPr lang="ru-RU"/>
        </a:p>
      </dgm:t>
    </dgm:pt>
    <dgm:pt modelId="{CDCA25A2-58CA-4261-901D-D877C3BECEBF}">
      <dgm:prSet phldrT="[Текст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Georgia" panose="02040502050405020303" pitchFamily="18" charset="0"/>
            </a:rPr>
            <a:t>Профессиональные историки</a:t>
          </a:r>
          <a:endParaRPr lang="ru-RU" sz="1600" dirty="0">
            <a:solidFill>
              <a:schemeClr val="tx1"/>
            </a:solidFill>
          </a:endParaRPr>
        </a:p>
      </dgm:t>
    </dgm:pt>
    <dgm:pt modelId="{3FE6D51D-913A-42D7-A0AC-A0C4B13FFE1E}" type="parTrans" cxnId="{D5E0449D-1980-48E4-A86C-DD69D6B42644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5D16A070-A2D7-46A1-81D8-CF3E1418CE6F}" type="sibTrans" cxnId="{D5E0449D-1980-48E4-A86C-DD69D6B42644}">
      <dgm:prSet/>
      <dgm:spPr/>
      <dgm:t>
        <a:bodyPr/>
        <a:lstStyle/>
        <a:p>
          <a:endParaRPr lang="ru-RU"/>
        </a:p>
      </dgm:t>
    </dgm:pt>
    <dgm:pt modelId="{16985DD1-B1DA-44D2-AD52-57C9F6FB4550}">
      <dgm:prSet phldrT="[Текст]"/>
      <dgm:spPr>
        <a:solidFill>
          <a:schemeClr val="bg2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ru-RU" b="1" dirty="0" smtClean="0">
              <a:solidFill>
                <a:schemeClr val="tx1"/>
              </a:solidFill>
              <a:latin typeface="Georgia" panose="02040502050405020303" pitchFamily="18" charset="0"/>
            </a:rPr>
            <a:t>СРЕДСТВА</a:t>
          </a:r>
        </a:p>
        <a:p>
          <a:pPr>
            <a:lnSpc>
              <a:spcPct val="150000"/>
            </a:lnSpc>
          </a:pPr>
          <a:r>
            <a:rPr lang="ru-RU" b="1" dirty="0" smtClean="0">
              <a:solidFill>
                <a:schemeClr val="tx1"/>
              </a:solidFill>
              <a:latin typeface="Georgia" panose="02040502050405020303" pitchFamily="18" charset="0"/>
            </a:rPr>
            <a:t>УСТРАНЕНИЯ</a:t>
          </a:r>
          <a:endParaRPr lang="ru-RU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393CE06-336A-43D7-A65C-C1BC79511E19}" type="sibTrans" cxnId="{6D10FD45-2DA1-40FA-9C76-41FE802F0A54}">
      <dgm:prSet/>
      <dgm:spPr/>
      <dgm:t>
        <a:bodyPr/>
        <a:lstStyle/>
        <a:p>
          <a:endParaRPr lang="ru-RU"/>
        </a:p>
      </dgm:t>
    </dgm:pt>
    <dgm:pt modelId="{039FAF5E-A24B-45E9-9680-9407B662AF08}" type="parTrans" cxnId="{6D10FD45-2DA1-40FA-9C76-41FE802F0A54}">
      <dgm:prSet/>
      <dgm:spPr/>
      <dgm:t>
        <a:bodyPr/>
        <a:lstStyle/>
        <a:p>
          <a:endParaRPr lang="ru-RU"/>
        </a:p>
      </dgm:t>
    </dgm:pt>
    <dgm:pt modelId="{C61DAF19-0E2A-4DE6-9276-CCD2555CEE75}" type="pres">
      <dgm:prSet presAssocID="{BD49A544-B97B-4EC2-A084-C18CB3E64FEB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447C24-2CA8-42C9-9456-0BD215B6C58E}" type="pres">
      <dgm:prSet presAssocID="{16985DD1-B1DA-44D2-AD52-57C9F6FB4550}" presName="hierRoot1" presStyleCnt="0">
        <dgm:presLayoutVars>
          <dgm:hierBranch val="init"/>
        </dgm:presLayoutVars>
      </dgm:prSet>
      <dgm:spPr/>
    </dgm:pt>
    <dgm:pt modelId="{DFCAA6DE-DD9A-4B31-A605-5983DF3EF31F}" type="pres">
      <dgm:prSet presAssocID="{16985DD1-B1DA-44D2-AD52-57C9F6FB4550}" presName="rootComposite1" presStyleCnt="0"/>
      <dgm:spPr/>
    </dgm:pt>
    <dgm:pt modelId="{AF720C0C-3456-42CF-90FA-564726EE6E7D}" type="pres">
      <dgm:prSet presAssocID="{16985DD1-B1DA-44D2-AD52-57C9F6FB4550}" presName="rootText1" presStyleLbl="node0" presStyleIdx="0" presStyleCnt="1" custScaleX="56379" custScaleY="168820" custLinFactNeighborX="2871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BF809D5-937C-4ED6-99C0-6BBD2B034148}" type="pres">
      <dgm:prSet presAssocID="{16985DD1-B1DA-44D2-AD52-57C9F6FB455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84E6966-8470-4C89-BF6B-C5A5BCACB2B2}" type="pres">
      <dgm:prSet presAssocID="{16985DD1-B1DA-44D2-AD52-57C9F6FB4550}" presName="hierChild2" presStyleCnt="0"/>
      <dgm:spPr/>
    </dgm:pt>
    <dgm:pt modelId="{95F99671-32DA-4678-891A-A1AD83E0BF28}" type="pres">
      <dgm:prSet presAssocID="{02B8D79F-5DAD-44FB-BB4B-D700BB6592FC}" presName="Name66" presStyleLbl="parChTrans1D2" presStyleIdx="0" presStyleCnt="2"/>
      <dgm:spPr/>
      <dgm:t>
        <a:bodyPr/>
        <a:lstStyle/>
        <a:p>
          <a:endParaRPr lang="ru-RU"/>
        </a:p>
      </dgm:t>
    </dgm:pt>
    <dgm:pt modelId="{839F8950-2761-4662-9E91-F50CD77F0506}" type="pres">
      <dgm:prSet presAssocID="{2F64C528-E778-48B9-8B97-EC2A4AB3FED0}" presName="hierRoot2" presStyleCnt="0">
        <dgm:presLayoutVars>
          <dgm:hierBranch val="init"/>
        </dgm:presLayoutVars>
      </dgm:prSet>
      <dgm:spPr/>
    </dgm:pt>
    <dgm:pt modelId="{B4A105F2-FE7E-49FC-A8E4-849C22ACE6D0}" type="pres">
      <dgm:prSet presAssocID="{2F64C528-E778-48B9-8B97-EC2A4AB3FED0}" presName="rootComposite" presStyleCnt="0"/>
      <dgm:spPr/>
    </dgm:pt>
    <dgm:pt modelId="{4B61F6F1-586F-44C8-A0AF-03AAF29E1D72}" type="pres">
      <dgm:prSet presAssocID="{2F64C528-E778-48B9-8B97-EC2A4AB3FED0}" presName="rootText" presStyleLbl="node2" presStyleIdx="0" presStyleCnt="2" custFlipHor="0" custScaleX="160688" custLinFactNeighborX="-122" custLinFactNeighborY="-63365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2D52D479-9EDE-4870-B742-8A79B2B62ADD}" type="pres">
      <dgm:prSet presAssocID="{2F64C528-E778-48B9-8B97-EC2A4AB3FED0}" presName="rootConnector" presStyleLbl="node2" presStyleIdx="0" presStyleCnt="2"/>
      <dgm:spPr/>
      <dgm:t>
        <a:bodyPr/>
        <a:lstStyle/>
        <a:p>
          <a:endParaRPr lang="ru-RU"/>
        </a:p>
      </dgm:t>
    </dgm:pt>
    <dgm:pt modelId="{097184F9-C54F-499B-9D66-E52FF72EB968}" type="pres">
      <dgm:prSet presAssocID="{2F64C528-E778-48B9-8B97-EC2A4AB3FED0}" presName="hierChild4" presStyleCnt="0"/>
      <dgm:spPr/>
    </dgm:pt>
    <dgm:pt modelId="{EECF599F-8513-42D0-A30E-15DA3434A676}" type="pres">
      <dgm:prSet presAssocID="{2F64C528-E778-48B9-8B97-EC2A4AB3FED0}" presName="hierChild5" presStyleCnt="0"/>
      <dgm:spPr/>
    </dgm:pt>
    <dgm:pt modelId="{214F96C0-3C89-4D08-A8FF-D3C87971F8B7}" type="pres">
      <dgm:prSet presAssocID="{3FE6D51D-913A-42D7-A0AC-A0C4B13FFE1E}" presName="Name66" presStyleLbl="parChTrans1D2" presStyleIdx="1" presStyleCnt="2"/>
      <dgm:spPr/>
      <dgm:t>
        <a:bodyPr/>
        <a:lstStyle/>
        <a:p>
          <a:endParaRPr lang="ru-RU"/>
        </a:p>
      </dgm:t>
    </dgm:pt>
    <dgm:pt modelId="{F7CA54F8-CA8D-4741-A6FB-D4F46A23492D}" type="pres">
      <dgm:prSet presAssocID="{CDCA25A2-58CA-4261-901D-D877C3BECEBF}" presName="hierRoot2" presStyleCnt="0">
        <dgm:presLayoutVars>
          <dgm:hierBranch val="init"/>
        </dgm:presLayoutVars>
      </dgm:prSet>
      <dgm:spPr/>
    </dgm:pt>
    <dgm:pt modelId="{C484ED20-2E8E-4703-97F3-A74C52AA2446}" type="pres">
      <dgm:prSet presAssocID="{CDCA25A2-58CA-4261-901D-D877C3BECEBF}" presName="rootComposite" presStyleCnt="0"/>
      <dgm:spPr/>
    </dgm:pt>
    <dgm:pt modelId="{F565C0E7-6950-4127-980F-7A5B316C4418}" type="pres">
      <dgm:prSet presAssocID="{CDCA25A2-58CA-4261-901D-D877C3BECEBF}" presName="rootText" presStyleLbl="node2" presStyleIdx="1" presStyleCnt="2" custFlipHor="0" custScaleX="160190" custLinFactNeighborY="56076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E76307D3-7FB7-4F36-826B-CEA1977BA9DC}" type="pres">
      <dgm:prSet presAssocID="{CDCA25A2-58CA-4261-901D-D877C3BECEBF}" presName="rootConnector" presStyleLbl="node2" presStyleIdx="1" presStyleCnt="2"/>
      <dgm:spPr/>
      <dgm:t>
        <a:bodyPr/>
        <a:lstStyle/>
        <a:p>
          <a:endParaRPr lang="ru-RU"/>
        </a:p>
      </dgm:t>
    </dgm:pt>
    <dgm:pt modelId="{5F8EC964-4790-4AC5-8677-076B91F68977}" type="pres">
      <dgm:prSet presAssocID="{CDCA25A2-58CA-4261-901D-D877C3BECEBF}" presName="hierChild4" presStyleCnt="0"/>
      <dgm:spPr/>
    </dgm:pt>
    <dgm:pt modelId="{C407E6A5-C102-43D8-A20C-37B3028A6188}" type="pres">
      <dgm:prSet presAssocID="{CDCA25A2-58CA-4261-901D-D877C3BECEBF}" presName="hierChild5" presStyleCnt="0"/>
      <dgm:spPr/>
    </dgm:pt>
    <dgm:pt modelId="{D55F3B40-2F52-4560-9405-166F11473226}" type="pres">
      <dgm:prSet presAssocID="{16985DD1-B1DA-44D2-AD52-57C9F6FB4550}" presName="hierChild3" presStyleCnt="0"/>
      <dgm:spPr/>
    </dgm:pt>
  </dgm:ptLst>
  <dgm:cxnLst>
    <dgm:cxn modelId="{6D10FD45-2DA1-40FA-9C76-41FE802F0A54}" srcId="{BD49A544-B97B-4EC2-A084-C18CB3E64FEB}" destId="{16985DD1-B1DA-44D2-AD52-57C9F6FB4550}" srcOrd="0" destOrd="0" parTransId="{039FAF5E-A24B-45E9-9680-9407B662AF08}" sibTransId="{A393CE06-336A-43D7-A65C-C1BC79511E19}"/>
    <dgm:cxn modelId="{B219D420-1690-4890-B46F-C75BBF587528}" srcId="{16985DD1-B1DA-44D2-AD52-57C9F6FB4550}" destId="{2F64C528-E778-48B9-8B97-EC2A4AB3FED0}" srcOrd="0" destOrd="0" parTransId="{02B8D79F-5DAD-44FB-BB4B-D700BB6592FC}" sibTransId="{239F8347-A011-4879-BF78-241C2B6CF5DC}"/>
    <dgm:cxn modelId="{A468D57B-B61A-4DA1-9BFA-ECAFF6384D60}" type="presOf" srcId="{02B8D79F-5DAD-44FB-BB4B-D700BB6592FC}" destId="{95F99671-32DA-4678-891A-A1AD83E0BF28}" srcOrd="0" destOrd="0" presId="urn:microsoft.com/office/officeart/2009/3/layout/HorizontalOrganizationChart"/>
    <dgm:cxn modelId="{1A261ED1-3CF0-4483-8ECA-E3464D1FAA6F}" type="presOf" srcId="{16985DD1-B1DA-44D2-AD52-57C9F6FB4550}" destId="{AF720C0C-3456-42CF-90FA-564726EE6E7D}" srcOrd="0" destOrd="0" presId="urn:microsoft.com/office/officeart/2009/3/layout/HorizontalOrganizationChart"/>
    <dgm:cxn modelId="{D5BAE204-3869-48ED-A96C-00D3BB52E624}" type="presOf" srcId="{CDCA25A2-58CA-4261-901D-D877C3BECEBF}" destId="{F565C0E7-6950-4127-980F-7A5B316C4418}" srcOrd="0" destOrd="0" presId="urn:microsoft.com/office/officeart/2009/3/layout/HorizontalOrganizationChart"/>
    <dgm:cxn modelId="{FCBD16C5-BDEC-4BFA-910B-6A046B8B9D5D}" type="presOf" srcId="{2F64C528-E778-48B9-8B97-EC2A4AB3FED0}" destId="{2D52D479-9EDE-4870-B742-8A79B2B62ADD}" srcOrd="1" destOrd="0" presId="urn:microsoft.com/office/officeart/2009/3/layout/HorizontalOrganizationChart"/>
    <dgm:cxn modelId="{99D53746-841B-4B40-B95E-F63F0D3C0AD2}" type="presOf" srcId="{BD49A544-B97B-4EC2-A084-C18CB3E64FEB}" destId="{C61DAF19-0E2A-4DE6-9276-CCD2555CEE75}" srcOrd="0" destOrd="0" presId="urn:microsoft.com/office/officeart/2009/3/layout/HorizontalOrganizationChart"/>
    <dgm:cxn modelId="{53564B96-C9BB-4C19-AABC-33C22B864F8F}" type="presOf" srcId="{CDCA25A2-58CA-4261-901D-D877C3BECEBF}" destId="{E76307D3-7FB7-4F36-826B-CEA1977BA9DC}" srcOrd="1" destOrd="0" presId="urn:microsoft.com/office/officeart/2009/3/layout/HorizontalOrganizationChart"/>
    <dgm:cxn modelId="{E47A263F-F51D-4361-BAC3-0890935838C4}" type="presOf" srcId="{3FE6D51D-913A-42D7-A0AC-A0C4B13FFE1E}" destId="{214F96C0-3C89-4D08-A8FF-D3C87971F8B7}" srcOrd="0" destOrd="0" presId="urn:microsoft.com/office/officeart/2009/3/layout/HorizontalOrganizationChart"/>
    <dgm:cxn modelId="{D5E0449D-1980-48E4-A86C-DD69D6B42644}" srcId="{16985DD1-B1DA-44D2-AD52-57C9F6FB4550}" destId="{CDCA25A2-58CA-4261-901D-D877C3BECEBF}" srcOrd="1" destOrd="0" parTransId="{3FE6D51D-913A-42D7-A0AC-A0C4B13FFE1E}" sibTransId="{5D16A070-A2D7-46A1-81D8-CF3E1418CE6F}"/>
    <dgm:cxn modelId="{8EB873E9-BA7C-4ED3-88EB-4AFB9982C25F}" type="presOf" srcId="{2F64C528-E778-48B9-8B97-EC2A4AB3FED0}" destId="{4B61F6F1-586F-44C8-A0AF-03AAF29E1D72}" srcOrd="0" destOrd="0" presId="urn:microsoft.com/office/officeart/2009/3/layout/HorizontalOrganizationChart"/>
    <dgm:cxn modelId="{564717E2-FF07-4D8D-B220-95B75AC4DCE0}" type="presOf" srcId="{16985DD1-B1DA-44D2-AD52-57C9F6FB4550}" destId="{8BF809D5-937C-4ED6-99C0-6BBD2B034148}" srcOrd="1" destOrd="0" presId="urn:microsoft.com/office/officeart/2009/3/layout/HorizontalOrganizationChart"/>
    <dgm:cxn modelId="{A7196F94-5C41-4030-A91D-45C0E25CE01B}" type="presParOf" srcId="{C61DAF19-0E2A-4DE6-9276-CCD2555CEE75}" destId="{CE447C24-2CA8-42C9-9456-0BD215B6C58E}" srcOrd="0" destOrd="0" presId="urn:microsoft.com/office/officeart/2009/3/layout/HorizontalOrganizationChart"/>
    <dgm:cxn modelId="{18026703-C250-4416-AE40-6E82FBFA4E83}" type="presParOf" srcId="{CE447C24-2CA8-42C9-9456-0BD215B6C58E}" destId="{DFCAA6DE-DD9A-4B31-A605-5983DF3EF31F}" srcOrd="0" destOrd="0" presId="urn:microsoft.com/office/officeart/2009/3/layout/HorizontalOrganizationChart"/>
    <dgm:cxn modelId="{6D01BFA2-7CE7-4A8D-A027-59D7CD4F187D}" type="presParOf" srcId="{DFCAA6DE-DD9A-4B31-A605-5983DF3EF31F}" destId="{AF720C0C-3456-42CF-90FA-564726EE6E7D}" srcOrd="0" destOrd="0" presId="urn:microsoft.com/office/officeart/2009/3/layout/HorizontalOrganizationChart"/>
    <dgm:cxn modelId="{B87B7C39-A462-4178-AB84-9F247002080A}" type="presParOf" srcId="{DFCAA6DE-DD9A-4B31-A605-5983DF3EF31F}" destId="{8BF809D5-937C-4ED6-99C0-6BBD2B034148}" srcOrd="1" destOrd="0" presId="urn:microsoft.com/office/officeart/2009/3/layout/HorizontalOrganizationChart"/>
    <dgm:cxn modelId="{C380ABA5-A7F7-40E9-8341-721635E6262C}" type="presParOf" srcId="{CE447C24-2CA8-42C9-9456-0BD215B6C58E}" destId="{F84E6966-8470-4C89-BF6B-C5A5BCACB2B2}" srcOrd="1" destOrd="0" presId="urn:microsoft.com/office/officeart/2009/3/layout/HorizontalOrganizationChart"/>
    <dgm:cxn modelId="{5B7DEEEF-8438-411F-9362-5674378FE685}" type="presParOf" srcId="{F84E6966-8470-4C89-BF6B-C5A5BCACB2B2}" destId="{95F99671-32DA-4678-891A-A1AD83E0BF28}" srcOrd="0" destOrd="0" presId="urn:microsoft.com/office/officeart/2009/3/layout/HorizontalOrganizationChart"/>
    <dgm:cxn modelId="{C464024C-EF8B-45BB-9742-C877E46F8B13}" type="presParOf" srcId="{F84E6966-8470-4C89-BF6B-C5A5BCACB2B2}" destId="{839F8950-2761-4662-9E91-F50CD77F0506}" srcOrd="1" destOrd="0" presId="urn:microsoft.com/office/officeart/2009/3/layout/HorizontalOrganizationChart"/>
    <dgm:cxn modelId="{90E78B98-D990-4CD2-9F01-7CD6B8B31016}" type="presParOf" srcId="{839F8950-2761-4662-9E91-F50CD77F0506}" destId="{B4A105F2-FE7E-49FC-A8E4-849C22ACE6D0}" srcOrd="0" destOrd="0" presId="urn:microsoft.com/office/officeart/2009/3/layout/HorizontalOrganizationChart"/>
    <dgm:cxn modelId="{1F533A62-B549-4942-AB40-4E30F4C90EE3}" type="presParOf" srcId="{B4A105F2-FE7E-49FC-A8E4-849C22ACE6D0}" destId="{4B61F6F1-586F-44C8-A0AF-03AAF29E1D72}" srcOrd="0" destOrd="0" presId="urn:microsoft.com/office/officeart/2009/3/layout/HorizontalOrganizationChart"/>
    <dgm:cxn modelId="{C4E6F3C0-4DE0-4CFC-91EB-340241B472F6}" type="presParOf" srcId="{B4A105F2-FE7E-49FC-A8E4-849C22ACE6D0}" destId="{2D52D479-9EDE-4870-B742-8A79B2B62ADD}" srcOrd="1" destOrd="0" presId="urn:microsoft.com/office/officeart/2009/3/layout/HorizontalOrganizationChart"/>
    <dgm:cxn modelId="{B81864C5-DEFA-4D5E-A553-01174D58A24C}" type="presParOf" srcId="{839F8950-2761-4662-9E91-F50CD77F0506}" destId="{097184F9-C54F-499B-9D66-E52FF72EB968}" srcOrd="1" destOrd="0" presId="urn:microsoft.com/office/officeart/2009/3/layout/HorizontalOrganizationChart"/>
    <dgm:cxn modelId="{28A66FC7-318E-442B-8079-0850D9221AD8}" type="presParOf" srcId="{839F8950-2761-4662-9E91-F50CD77F0506}" destId="{EECF599F-8513-42D0-A30E-15DA3434A676}" srcOrd="2" destOrd="0" presId="urn:microsoft.com/office/officeart/2009/3/layout/HorizontalOrganizationChart"/>
    <dgm:cxn modelId="{92AFD96D-6ED9-429C-AB9A-5CE22A5D88C7}" type="presParOf" srcId="{F84E6966-8470-4C89-BF6B-C5A5BCACB2B2}" destId="{214F96C0-3C89-4D08-A8FF-D3C87971F8B7}" srcOrd="2" destOrd="0" presId="urn:microsoft.com/office/officeart/2009/3/layout/HorizontalOrganizationChart"/>
    <dgm:cxn modelId="{5BA0D937-CE72-4C2B-9F66-0D5B714DEA2E}" type="presParOf" srcId="{F84E6966-8470-4C89-BF6B-C5A5BCACB2B2}" destId="{F7CA54F8-CA8D-4741-A6FB-D4F46A23492D}" srcOrd="3" destOrd="0" presId="urn:microsoft.com/office/officeart/2009/3/layout/HorizontalOrganizationChart"/>
    <dgm:cxn modelId="{8FF246A0-3D2F-4498-9FA3-09C39409E784}" type="presParOf" srcId="{F7CA54F8-CA8D-4741-A6FB-D4F46A23492D}" destId="{C484ED20-2E8E-4703-97F3-A74C52AA2446}" srcOrd="0" destOrd="0" presId="urn:microsoft.com/office/officeart/2009/3/layout/HorizontalOrganizationChart"/>
    <dgm:cxn modelId="{43BBB346-AE22-412C-B4C1-25286D40E174}" type="presParOf" srcId="{C484ED20-2E8E-4703-97F3-A74C52AA2446}" destId="{F565C0E7-6950-4127-980F-7A5B316C4418}" srcOrd="0" destOrd="0" presId="urn:microsoft.com/office/officeart/2009/3/layout/HorizontalOrganizationChart"/>
    <dgm:cxn modelId="{A6CF463D-91A5-4D94-86E4-CAC16FF021F5}" type="presParOf" srcId="{C484ED20-2E8E-4703-97F3-A74C52AA2446}" destId="{E76307D3-7FB7-4F36-826B-CEA1977BA9DC}" srcOrd="1" destOrd="0" presId="urn:microsoft.com/office/officeart/2009/3/layout/HorizontalOrganizationChart"/>
    <dgm:cxn modelId="{D0B52739-FDD7-493F-BB8E-10C7B68FC20E}" type="presParOf" srcId="{F7CA54F8-CA8D-4741-A6FB-D4F46A23492D}" destId="{5F8EC964-4790-4AC5-8677-076B91F68977}" srcOrd="1" destOrd="0" presId="urn:microsoft.com/office/officeart/2009/3/layout/HorizontalOrganizationChart"/>
    <dgm:cxn modelId="{93B4D3DC-DB07-4280-A991-81300DB57225}" type="presParOf" srcId="{F7CA54F8-CA8D-4741-A6FB-D4F46A23492D}" destId="{C407E6A5-C102-43D8-A20C-37B3028A6188}" srcOrd="2" destOrd="0" presId="urn:microsoft.com/office/officeart/2009/3/layout/HorizontalOrganizationChart"/>
    <dgm:cxn modelId="{2519577A-0C25-4366-AE8A-13FFDB5ADF75}" type="presParOf" srcId="{CE447C24-2CA8-42C9-9456-0BD215B6C58E}" destId="{D55F3B40-2F52-4560-9405-166F1147322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49A544-B97B-4EC2-A084-C18CB3E64FEB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64C528-E778-48B9-8B97-EC2A4AB3FED0}">
      <dgm:prSet phldrT="[Текст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Georgia" panose="02040502050405020303" pitchFamily="18" charset="0"/>
            </a:rPr>
            <a:t>Региональные</a:t>
          </a:r>
          <a:endParaRPr lang="ru-RU" sz="1600" dirty="0">
            <a:solidFill>
              <a:schemeClr val="tx1"/>
            </a:solidFill>
          </a:endParaRPr>
        </a:p>
      </dgm:t>
    </dgm:pt>
    <dgm:pt modelId="{02B8D79F-5DAD-44FB-BB4B-D700BB6592FC}" type="parTrans" cxnId="{B219D420-1690-4890-B46F-C75BBF587528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239F8347-A011-4879-BF78-241C2B6CF5DC}" type="sibTrans" cxnId="{B219D420-1690-4890-B46F-C75BBF587528}">
      <dgm:prSet/>
      <dgm:spPr/>
      <dgm:t>
        <a:bodyPr/>
        <a:lstStyle/>
        <a:p>
          <a:endParaRPr lang="ru-RU"/>
        </a:p>
      </dgm:t>
    </dgm:pt>
    <dgm:pt modelId="{CDCA25A2-58CA-4261-901D-D877C3BECEBF}">
      <dgm:prSet phldrT="[Текст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Georgia" panose="02040502050405020303" pitchFamily="18" charset="0"/>
            </a:rPr>
            <a:t>Федеральные</a:t>
          </a:r>
          <a:endParaRPr lang="ru-RU" sz="16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FE6D51D-913A-42D7-A0AC-A0C4B13FFE1E}" type="parTrans" cxnId="{D5E0449D-1980-48E4-A86C-DD69D6B42644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5D16A070-A2D7-46A1-81D8-CF3E1418CE6F}" type="sibTrans" cxnId="{D5E0449D-1980-48E4-A86C-DD69D6B42644}">
      <dgm:prSet/>
      <dgm:spPr/>
      <dgm:t>
        <a:bodyPr/>
        <a:lstStyle/>
        <a:p>
          <a:endParaRPr lang="ru-RU"/>
        </a:p>
      </dgm:t>
    </dgm:pt>
    <dgm:pt modelId="{16985DD1-B1DA-44D2-AD52-57C9F6FB4550}">
      <dgm:prSet phldrT="[Текст]"/>
      <dgm:spPr>
        <a:noFill/>
        <a:ln>
          <a:noFill/>
        </a:ln>
      </dgm:spPr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A393CE06-336A-43D7-A65C-C1BC79511E19}" type="sibTrans" cxnId="{6D10FD45-2DA1-40FA-9C76-41FE802F0A54}">
      <dgm:prSet/>
      <dgm:spPr/>
      <dgm:t>
        <a:bodyPr/>
        <a:lstStyle/>
        <a:p>
          <a:endParaRPr lang="ru-RU"/>
        </a:p>
      </dgm:t>
    </dgm:pt>
    <dgm:pt modelId="{039FAF5E-A24B-45E9-9680-9407B662AF08}" type="parTrans" cxnId="{6D10FD45-2DA1-40FA-9C76-41FE802F0A54}">
      <dgm:prSet/>
      <dgm:spPr/>
      <dgm:t>
        <a:bodyPr/>
        <a:lstStyle/>
        <a:p>
          <a:endParaRPr lang="ru-RU"/>
        </a:p>
      </dgm:t>
    </dgm:pt>
    <dgm:pt modelId="{C61DAF19-0E2A-4DE6-9276-CCD2555CEE75}" type="pres">
      <dgm:prSet presAssocID="{BD49A544-B97B-4EC2-A084-C18CB3E64FE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447C24-2CA8-42C9-9456-0BD215B6C58E}" type="pres">
      <dgm:prSet presAssocID="{16985DD1-B1DA-44D2-AD52-57C9F6FB4550}" presName="hierRoot1" presStyleCnt="0">
        <dgm:presLayoutVars>
          <dgm:hierBranch val="init"/>
        </dgm:presLayoutVars>
      </dgm:prSet>
      <dgm:spPr/>
    </dgm:pt>
    <dgm:pt modelId="{DFCAA6DE-DD9A-4B31-A605-5983DF3EF31F}" type="pres">
      <dgm:prSet presAssocID="{16985DD1-B1DA-44D2-AD52-57C9F6FB4550}" presName="rootComposite1" presStyleCnt="0"/>
      <dgm:spPr/>
    </dgm:pt>
    <dgm:pt modelId="{AF720C0C-3456-42CF-90FA-564726EE6E7D}" type="pres">
      <dgm:prSet presAssocID="{16985DD1-B1DA-44D2-AD52-57C9F6FB4550}" presName="rootText1" presStyleLbl="node0" presStyleIdx="0" presStyleCnt="1" custScaleX="45592" custScaleY="153343" custLinFactNeighborX="-3646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BF809D5-937C-4ED6-99C0-6BBD2B034148}" type="pres">
      <dgm:prSet presAssocID="{16985DD1-B1DA-44D2-AD52-57C9F6FB455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84E6966-8470-4C89-BF6B-C5A5BCACB2B2}" type="pres">
      <dgm:prSet presAssocID="{16985DD1-B1DA-44D2-AD52-57C9F6FB4550}" presName="hierChild2" presStyleCnt="0"/>
      <dgm:spPr/>
    </dgm:pt>
    <dgm:pt modelId="{5CA58829-2A6B-40E4-8D10-286271A5635F}" type="pres">
      <dgm:prSet presAssocID="{02B8D79F-5DAD-44FB-BB4B-D700BB6592FC}" presName="Name64" presStyleLbl="parChTrans1D2" presStyleIdx="0" presStyleCnt="2"/>
      <dgm:spPr/>
      <dgm:t>
        <a:bodyPr/>
        <a:lstStyle/>
        <a:p>
          <a:endParaRPr lang="ru-RU"/>
        </a:p>
      </dgm:t>
    </dgm:pt>
    <dgm:pt modelId="{839F8950-2761-4662-9E91-F50CD77F0506}" type="pres">
      <dgm:prSet presAssocID="{2F64C528-E778-48B9-8B97-EC2A4AB3FED0}" presName="hierRoot2" presStyleCnt="0">
        <dgm:presLayoutVars>
          <dgm:hierBranch val="init"/>
        </dgm:presLayoutVars>
      </dgm:prSet>
      <dgm:spPr/>
    </dgm:pt>
    <dgm:pt modelId="{B4A105F2-FE7E-49FC-A8E4-849C22ACE6D0}" type="pres">
      <dgm:prSet presAssocID="{2F64C528-E778-48B9-8B97-EC2A4AB3FED0}" presName="rootComposite" presStyleCnt="0"/>
      <dgm:spPr/>
    </dgm:pt>
    <dgm:pt modelId="{4B61F6F1-586F-44C8-A0AF-03AAF29E1D72}" type="pres">
      <dgm:prSet presAssocID="{2F64C528-E778-48B9-8B97-EC2A4AB3FED0}" presName="rootText" presStyleLbl="node2" presStyleIdx="0" presStyleCnt="2" custFlipHor="1" custScaleX="158371" custLinFactNeighborX="-122" custLinFactNeighborY="-60467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2D52D479-9EDE-4870-B742-8A79B2B62ADD}" type="pres">
      <dgm:prSet presAssocID="{2F64C528-E778-48B9-8B97-EC2A4AB3FED0}" presName="rootConnector" presStyleLbl="node2" presStyleIdx="0" presStyleCnt="2"/>
      <dgm:spPr/>
      <dgm:t>
        <a:bodyPr/>
        <a:lstStyle/>
        <a:p>
          <a:endParaRPr lang="ru-RU"/>
        </a:p>
      </dgm:t>
    </dgm:pt>
    <dgm:pt modelId="{097184F9-C54F-499B-9D66-E52FF72EB968}" type="pres">
      <dgm:prSet presAssocID="{2F64C528-E778-48B9-8B97-EC2A4AB3FED0}" presName="hierChild4" presStyleCnt="0"/>
      <dgm:spPr/>
    </dgm:pt>
    <dgm:pt modelId="{EECF599F-8513-42D0-A30E-15DA3434A676}" type="pres">
      <dgm:prSet presAssocID="{2F64C528-E778-48B9-8B97-EC2A4AB3FED0}" presName="hierChild5" presStyleCnt="0"/>
      <dgm:spPr/>
    </dgm:pt>
    <dgm:pt modelId="{38EB74ED-85F2-4EB1-B5D2-D5AAF283D742}" type="pres">
      <dgm:prSet presAssocID="{3FE6D51D-913A-42D7-A0AC-A0C4B13FFE1E}" presName="Name64" presStyleLbl="parChTrans1D2" presStyleIdx="1" presStyleCnt="2"/>
      <dgm:spPr/>
      <dgm:t>
        <a:bodyPr/>
        <a:lstStyle/>
        <a:p>
          <a:endParaRPr lang="ru-RU"/>
        </a:p>
      </dgm:t>
    </dgm:pt>
    <dgm:pt modelId="{F7CA54F8-CA8D-4741-A6FB-D4F46A23492D}" type="pres">
      <dgm:prSet presAssocID="{CDCA25A2-58CA-4261-901D-D877C3BECEBF}" presName="hierRoot2" presStyleCnt="0">
        <dgm:presLayoutVars>
          <dgm:hierBranch val="init"/>
        </dgm:presLayoutVars>
      </dgm:prSet>
      <dgm:spPr/>
    </dgm:pt>
    <dgm:pt modelId="{C484ED20-2E8E-4703-97F3-A74C52AA2446}" type="pres">
      <dgm:prSet presAssocID="{CDCA25A2-58CA-4261-901D-D877C3BECEBF}" presName="rootComposite" presStyleCnt="0"/>
      <dgm:spPr/>
    </dgm:pt>
    <dgm:pt modelId="{F565C0E7-6950-4127-980F-7A5B316C4418}" type="pres">
      <dgm:prSet presAssocID="{CDCA25A2-58CA-4261-901D-D877C3BECEBF}" presName="rootText" presStyleLbl="node2" presStyleIdx="1" presStyleCnt="2" custFlipHor="1" custScaleX="157457" custLinFactNeighborY="54299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E76307D3-7FB7-4F36-826B-CEA1977BA9DC}" type="pres">
      <dgm:prSet presAssocID="{CDCA25A2-58CA-4261-901D-D877C3BECEBF}" presName="rootConnector" presStyleLbl="node2" presStyleIdx="1" presStyleCnt="2"/>
      <dgm:spPr/>
      <dgm:t>
        <a:bodyPr/>
        <a:lstStyle/>
        <a:p>
          <a:endParaRPr lang="ru-RU"/>
        </a:p>
      </dgm:t>
    </dgm:pt>
    <dgm:pt modelId="{5F8EC964-4790-4AC5-8677-076B91F68977}" type="pres">
      <dgm:prSet presAssocID="{CDCA25A2-58CA-4261-901D-D877C3BECEBF}" presName="hierChild4" presStyleCnt="0"/>
      <dgm:spPr/>
    </dgm:pt>
    <dgm:pt modelId="{C407E6A5-C102-43D8-A20C-37B3028A6188}" type="pres">
      <dgm:prSet presAssocID="{CDCA25A2-58CA-4261-901D-D877C3BECEBF}" presName="hierChild5" presStyleCnt="0"/>
      <dgm:spPr/>
    </dgm:pt>
    <dgm:pt modelId="{D55F3B40-2F52-4560-9405-166F11473226}" type="pres">
      <dgm:prSet presAssocID="{16985DD1-B1DA-44D2-AD52-57C9F6FB4550}" presName="hierChild3" presStyleCnt="0"/>
      <dgm:spPr/>
    </dgm:pt>
  </dgm:ptLst>
  <dgm:cxnLst>
    <dgm:cxn modelId="{6D10FD45-2DA1-40FA-9C76-41FE802F0A54}" srcId="{BD49A544-B97B-4EC2-A084-C18CB3E64FEB}" destId="{16985DD1-B1DA-44D2-AD52-57C9F6FB4550}" srcOrd="0" destOrd="0" parTransId="{039FAF5E-A24B-45E9-9680-9407B662AF08}" sibTransId="{A393CE06-336A-43D7-A65C-C1BC79511E19}"/>
    <dgm:cxn modelId="{B219D420-1690-4890-B46F-C75BBF587528}" srcId="{16985DD1-B1DA-44D2-AD52-57C9F6FB4550}" destId="{2F64C528-E778-48B9-8B97-EC2A4AB3FED0}" srcOrd="0" destOrd="0" parTransId="{02B8D79F-5DAD-44FB-BB4B-D700BB6592FC}" sibTransId="{239F8347-A011-4879-BF78-241C2B6CF5DC}"/>
    <dgm:cxn modelId="{8D141E7D-2C53-40B3-8930-DF44CF10C746}" type="presOf" srcId="{3FE6D51D-913A-42D7-A0AC-A0C4B13FFE1E}" destId="{38EB74ED-85F2-4EB1-B5D2-D5AAF283D742}" srcOrd="0" destOrd="0" presId="urn:microsoft.com/office/officeart/2009/3/layout/HorizontalOrganizationChart"/>
    <dgm:cxn modelId="{A4BC6D0B-E89C-4272-8550-DF00C1A98766}" type="presOf" srcId="{CDCA25A2-58CA-4261-901D-D877C3BECEBF}" destId="{F565C0E7-6950-4127-980F-7A5B316C4418}" srcOrd="0" destOrd="0" presId="urn:microsoft.com/office/officeart/2009/3/layout/HorizontalOrganizationChart"/>
    <dgm:cxn modelId="{EADFF6BE-C776-4C89-A877-E7BF08B6686A}" type="presOf" srcId="{2F64C528-E778-48B9-8B97-EC2A4AB3FED0}" destId="{2D52D479-9EDE-4870-B742-8A79B2B62ADD}" srcOrd="1" destOrd="0" presId="urn:microsoft.com/office/officeart/2009/3/layout/HorizontalOrganizationChart"/>
    <dgm:cxn modelId="{46B01274-E620-409B-BF05-322C8856708B}" type="presOf" srcId="{2F64C528-E778-48B9-8B97-EC2A4AB3FED0}" destId="{4B61F6F1-586F-44C8-A0AF-03AAF29E1D72}" srcOrd="0" destOrd="0" presId="urn:microsoft.com/office/officeart/2009/3/layout/HorizontalOrganizationChart"/>
    <dgm:cxn modelId="{F27C4454-034D-432B-BCE1-64F26ABB2BDA}" type="presOf" srcId="{BD49A544-B97B-4EC2-A084-C18CB3E64FEB}" destId="{C61DAF19-0E2A-4DE6-9276-CCD2555CEE75}" srcOrd="0" destOrd="0" presId="urn:microsoft.com/office/officeart/2009/3/layout/HorizontalOrganizationChart"/>
    <dgm:cxn modelId="{5D5359B3-54CF-4674-9419-B6FF5FA132CA}" type="presOf" srcId="{02B8D79F-5DAD-44FB-BB4B-D700BB6592FC}" destId="{5CA58829-2A6B-40E4-8D10-286271A5635F}" srcOrd="0" destOrd="0" presId="urn:microsoft.com/office/officeart/2009/3/layout/HorizontalOrganizationChart"/>
    <dgm:cxn modelId="{DAC77AB4-9C0C-4ABE-A0D6-81F48FB48821}" type="presOf" srcId="{CDCA25A2-58CA-4261-901D-D877C3BECEBF}" destId="{E76307D3-7FB7-4F36-826B-CEA1977BA9DC}" srcOrd="1" destOrd="0" presId="urn:microsoft.com/office/officeart/2009/3/layout/HorizontalOrganizationChart"/>
    <dgm:cxn modelId="{D5E0449D-1980-48E4-A86C-DD69D6B42644}" srcId="{16985DD1-B1DA-44D2-AD52-57C9F6FB4550}" destId="{CDCA25A2-58CA-4261-901D-D877C3BECEBF}" srcOrd="1" destOrd="0" parTransId="{3FE6D51D-913A-42D7-A0AC-A0C4B13FFE1E}" sibTransId="{5D16A070-A2D7-46A1-81D8-CF3E1418CE6F}"/>
    <dgm:cxn modelId="{0D05FEC4-ABB1-417C-B405-55D918999F5F}" type="presOf" srcId="{16985DD1-B1DA-44D2-AD52-57C9F6FB4550}" destId="{8BF809D5-937C-4ED6-99C0-6BBD2B034148}" srcOrd="1" destOrd="0" presId="urn:microsoft.com/office/officeart/2009/3/layout/HorizontalOrganizationChart"/>
    <dgm:cxn modelId="{5AD7327D-0BC2-489F-A208-9FB94907A3A9}" type="presOf" srcId="{16985DD1-B1DA-44D2-AD52-57C9F6FB4550}" destId="{AF720C0C-3456-42CF-90FA-564726EE6E7D}" srcOrd="0" destOrd="0" presId="urn:microsoft.com/office/officeart/2009/3/layout/HorizontalOrganizationChart"/>
    <dgm:cxn modelId="{0ED35ADD-A75D-45F7-A36B-F0EA99863613}" type="presParOf" srcId="{C61DAF19-0E2A-4DE6-9276-CCD2555CEE75}" destId="{CE447C24-2CA8-42C9-9456-0BD215B6C58E}" srcOrd="0" destOrd="0" presId="urn:microsoft.com/office/officeart/2009/3/layout/HorizontalOrganizationChart"/>
    <dgm:cxn modelId="{2FF2A26A-18B1-4982-922A-3F3D9523DAB3}" type="presParOf" srcId="{CE447C24-2CA8-42C9-9456-0BD215B6C58E}" destId="{DFCAA6DE-DD9A-4B31-A605-5983DF3EF31F}" srcOrd="0" destOrd="0" presId="urn:microsoft.com/office/officeart/2009/3/layout/HorizontalOrganizationChart"/>
    <dgm:cxn modelId="{4495A479-B8C6-4DAD-B1A6-A6DBC42FB8D8}" type="presParOf" srcId="{DFCAA6DE-DD9A-4B31-A605-5983DF3EF31F}" destId="{AF720C0C-3456-42CF-90FA-564726EE6E7D}" srcOrd="0" destOrd="0" presId="urn:microsoft.com/office/officeart/2009/3/layout/HorizontalOrganizationChart"/>
    <dgm:cxn modelId="{9FAF3F72-1A49-4D3E-92A0-C81954E26F79}" type="presParOf" srcId="{DFCAA6DE-DD9A-4B31-A605-5983DF3EF31F}" destId="{8BF809D5-937C-4ED6-99C0-6BBD2B034148}" srcOrd="1" destOrd="0" presId="urn:microsoft.com/office/officeart/2009/3/layout/HorizontalOrganizationChart"/>
    <dgm:cxn modelId="{989679FA-85B9-4EE4-B9C2-6C0E403FF351}" type="presParOf" srcId="{CE447C24-2CA8-42C9-9456-0BD215B6C58E}" destId="{F84E6966-8470-4C89-BF6B-C5A5BCACB2B2}" srcOrd="1" destOrd="0" presId="urn:microsoft.com/office/officeart/2009/3/layout/HorizontalOrganizationChart"/>
    <dgm:cxn modelId="{7F2292D6-D090-44F0-A7FA-BD82DF91EBDC}" type="presParOf" srcId="{F84E6966-8470-4C89-BF6B-C5A5BCACB2B2}" destId="{5CA58829-2A6B-40E4-8D10-286271A5635F}" srcOrd="0" destOrd="0" presId="urn:microsoft.com/office/officeart/2009/3/layout/HorizontalOrganizationChart"/>
    <dgm:cxn modelId="{0702E24F-6044-4D66-8DB7-C74E5A5BF39A}" type="presParOf" srcId="{F84E6966-8470-4C89-BF6B-C5A5BCACB2B2}" destId="{839F8950-2761-4662-9E91-F50CD77F0506}" srcOrd="1" destOrd="0" presId="urn:microsoft.com/office/officeart/2009/3/layout/HorizontalOrganizationChart"/>
    <dgm:cxn modelId="{351B3F44-EDC8-448C-968C-44D8D9FEFA4B}" type="presParOf" srcId="{839F8950-2761-4662-9E91-F50CD77F0506}" destId="{B4A105F2-FE7E-49FC-A8E4-849C22ACE6D0}" srcOrd="0" destOrd="0" presId="urn:microsoft.com/office/officeart/2009/3/layout/HorizontalOrganizationChart"/>
    <dgm:cxn modelId="{B5C838C4-D4B5-4972-A7F4-2F008D4BE957}" type="presParOf" srcId="{B4A105F2-FE7E-49FC-A8E4-849C22ACE6D0}" destId="{4B61F6F1-586F-44C8-A0AF-03AAF29E1D72}" srcOrd="0" destOrd="0" presId="urn:microsoft.com/office/officeart/2009/3/layout/HorizontalOrganizationChart"/>
    <dgm:cxn modelId="{24036352-9117-41AC-91F5-015A9DAE526E}" type="presParOf" srcId="{B4A105F2-FE7E-49FC-A8E4-849C22ACE6D0}" destId="{2D52D479-9EDE-4870-B742-8A79B2B62ADD}" srcOrd="1" destOrd="0" presId="urn:microsoft.com/office/officeart/2009/3/layout/HorizontalOrganizationChart"/>
    <dgm:cxn modelId="{0919296D-6669-4FC7-B999-3B09AA1C540E}" type="presParOf" srcId="{839F8950-2761-4662-9E91-F50CD77F0506}" destId="{097184F9-C54F-499B-9D66-E52FF72EB968}" srcOrd="1" destOrd="0" presId="urn:microsoft.com/office/officeart/2009/3/layout/HorizontalOrganizationChart"/>
    <dgm:cxn modelId="{AA8298C9-4138-45CF-B37F-6BFF09E7BA59}" type="presParOf" srcId="{839F8950-2761-4662-9E91-F50CD77F0506}" destId="{EECF599F-8513-42D0-A30E-15DA3434A676}" srcOrd="2" destOrd="0" presId="urn:microsoft.com/office/officeart/2009/3/layout/HorizontalOrganizationChart"/>
    <dgm:cxn modelId="{DF2219D7-F0B6-4868-B52D-19261AFA1DC0}" type="presParOf" srcId="{F84E6966-8470-4C89-BF6B-C5A5BCACB2B2}" destId="{38EB74ED-85F2-4EB1-B5D2-D5AAF283D742}" srcOrd="2" destOrd="0" presId="urn:microsoft.com/office/officeart/2009/3/layout/HorizontalOrganizationChart"/>
    <dgm:cxn modelId="{B55F996B-F43D-4BD5-88EE-893DEEB96AF6}" type="presParOf" srcId="{F84E6966-8470-4C89-BF6B-C5A5BCACB2B2}" destId="{F7CA54F8-CA8D-4741-A6FB-D4F46A23492D}" srcOrd="3" destOrd="0" presId="urn:microsoft.com/office/officeart/2009/3/layout/HorizontalOrganizationChart"/>
    <dgm:cxn modelId="{1A0DFAC7-3CF8-44B2-8E5F-49B52EA62EA2}" type="presParOf" srcId="{F7CA54F8-CA8D-4741-A6FB-D4F46A23492D}" destId="{C484ED20-2E8E-4703-97F3-A74C52AA2446}" srcOrd="0" destOrd="0" presId="urn:microsoft.com/office/officeart/2009/3/layout/HorizontalOrganizationChart"/>
    <dgm:cxn modelId="{9F58A015-E66E-40CB-AA8D-F39755C73B0D}" type="presParOf" srcId="{C484ED20-2E8E-4703-97F3-A74C52AA2446}" destId="{F565C0E7-6950-4127-980F-7A5B316C4418}" srcOrd="0" destOrd="0" presId="urn:microsoft.com/office/officeart/2009/3/layout/HorizontalOrganizationChart"/>
    <dgm:cxn modelId="{80E98026-7468-44D3-9F88-9D34CE1E79AD}" type="presParOf" srcId="{C484ED20-2E8E-4703-97F3-A74C52AA2446}" destId="{E76307D3-7FB7-4F36-826B-CEA1977BA9DC}" srcOrd="1" destOrd="0" presId="urn:microsoft.com/office/officeart/2009/3/layout/HorizontalOrganizationChart"/>
    <dgm:cxn modelId="{A41CAC4A-B1A4-4059-947E-5B6FF7A2CCDE}" type="presParOf" srcId="{F7CA54F8-CA8D-4741-A6FB-D4F46A23492D}" destId="{5F8EC964-4790-4AC5-8677-076B91F68977}" srcOrd="1" destOrd="0" presId="urn:microsoft.com/office/officeart/2009/3/layout/HorizontalOrganizationChart"/>
    <dgm:cxn modelId="{0591F3B2-77FF-4ED1-82F8-D725834A7B04}" type="presParOf" srcId="{F7CA54F8-CA8D-4741-A6FB-D4F46A23492D}" destId="{C407E6A5-C102-43D8-A20C-37B3028A6188}" srcOrd="2" destOrd="0" presId="urn:microsoft.com/office/officeart/2009/3/layout/HorizontalOrganizationChart"/>
    <dgm:cxn modelId="{348AA167-133B-440A-9AE9-5E3A679504D7}" type="presParOf" srcId="{CE447C24-2CA8-42C9-9456-0BD215B6C58E}" destId="{D55F3B40-2F52-4560-9405-166F1147322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49A544-B97B-4EC2-A084-C18CB3E64FEB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64C528-E778-48B9-8B97-EC2A4AB3FED0}">
      <dgm:prSet phldrT="[Текст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Georgia" panose="02040502050405020303" pitchFamily="18" charset="0"/>
            </a:rPr>
            <a:t>Муниципальные</a:t>
          </a:r>
          <a:endParaRPr lang="ru-RU" sz="16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02B8D79F-5DAD-44FB-BB4B-D700BB6592FC}" type="parTrans" cxnId="{B219D420-1690-4890-B46F-C75BBF587528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239F8347-A011-4879-BF78-241C2B6CF5DC}" type="sibTrans" cxnId="{B219D420-1690-4890-B46F-C75BBF587528}">
      <dgm:prSet/>
      <dgm:spPr/>
      <dgm:t>
        <a:bodyPr/>
        <a:lstStyle/>
        <a:p>
          <a:endParaRPr lang="ru-RU"/>
        </a:p>
      </dgm:t>
    </dgm:pt>
    <dgm:pt modelId="{CDCA25A2-58CA-4261-901D-D877C3BECEBF}">
      <dgm:prSet phldrT="[Текст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Georgia" panose="02040502050405020303" pitchFamily="18" charset="0"/>
            </a:rPr>
            <a:t>Ведомственные</a:t>
          </a:r>
          <a:endParaRPr lang="ru-RU" sz="1600" dirty="0">
            <a:solidFill>
              <a:schemeClr val="tx1"/>
            </a:solidFill>
          </a:endParaRPr>
        </a:p>
      </dgm:t>
    </dgm:pt>
    <dgm:pt modelId="{3FE6D51D-913A-42D7-A0AC-A0C4B13FFE1E}" type="parTrans" cxnId="{D5E0449D-1980-48E4-A86C-DD69D6B42644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5D16A070-A2D7-46A1-81D8-CF3E1418CE6F}" type="sibTrans" cxnId="{D5E0449D-1980-48E4-A86C-DD69D6B42644}">
      <dgm:prSet/>
      <dgm:spPr/>
      <dgm:t>
        <a:bodyPr/>
        <a:lstStyle/>
        <a:p>
          <a:endParaRPr lang="ru-RU"/>
        </a:p>
      </dgm:t>
    </dgm:pt>
    <dgm:pt modelId="{16985DD1-B1DA-44D2-AD52-57C9F6FB4550}">
      <dgm:prSet phldrT="[Текст]"/>
      <dgm:spPr>
        <a:solidFill>
          <a:schemeClr val="bg2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ru-RU" b="1" dirty="0" smtClean="0">
              <a:solidFill>
                <a:schemeClr val="tx1"/>
              </a:solidFill>
              <a:latin typeface="Georgia" panose="02040502050405020303" pitchFamily="18" charset="0"/>
            </a:rPr>
            <a:t>ВИДЫ АРХИВОВ</a:t>
          </a:r>
          <a:endParaRPr lang="ru-RU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393CE06-336A-43D7-A65C-C1BC79511E19}" type="sibTrans" cxnId="{6D10FD45-2DA1-40FA-9C76-41FE802F0A54}">
      <dgm:prSet/>
      <dgm:spPr/>
      <dgm:t>
        <a:bodyPr/>
        <a:lstStyle/>
        <a:p>
          <a:endParaRPr lang="ru-RU"/>
        </a:p>
      </dgm:t>
    </dgm:pt>
    <dgm:pt modelId="{039FAF5E-A24B-45E9-9680-9407B662AF08}" type="parTrans" cxnId="{6D10FD45-2DA1-40FA-9C76-41FE802F0A54}">
      <dgm:prSet/>
      <dgm:spPr/>
      <dgm:t>
        <a:bodyPr/>
        <a:lstStyle/>
        <a:p>
          <a:endParaRPr lang="ru-RU"/>
        </a:p>
      </dgm:t>
    </dgm:pt>
    <dgm:pt modelId="{C61DAF19-0E2A-4DE6-9276-CCD2555CEE75}" type="pres">
      <dgm:prSet presAssocID="{BD49A544-B97B-4EC2-A084-C18CB3E64FEB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447C24-2CA8-42C9-9456-0BD215B6C58E}" type="pres">
      <dgm:prSet presAssocID="{16985DD1-B1DA-44D2-AD52-57C9F6FB4550}" presName="hierRoot1" presStyleCnt="0">
        <dgm:presLayoutVars>
          <dgm:hierBranch val="init"/>
        </dgm:presLayoutVars>
      </dgm:prSet>
      <dgm:spPr/>
    </dgm:pt>
    <dgm:pt modelId="{DFCAA6DE-DD9A-4B31-A605-5983DF3EF31F}" type="pres">
      <dgm:prSet presAssocID="{16985DD1-B1DA-44D2-AD52-57C9F6FB4550}" presName="rootComposite1" presStyleCnt="0"/>
      <dgm:spPr/>
    </dgm:pt>
    <dgm:pt modelId="{AF720C0C-3456-42CF-90FA-564726EE6E7D}" type="pres">
      <dgm:prSet presAssocID="{16985DD1-B1DA-44D2-AD52-57C9F6FB4550}" presName="rootText1" presStyleLbl="node0" presStyleIdx="0" presStyleCnt="1" custScaleX="56379" custScaleY="168820" custLinFactNeighborX="2871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BF809D5-937C-4ED6-99C0-6BBD2B034148}" type="pres">
      <dgm:prSet presAssocID="{16985DD1-B1DA-44D2-AD52-57C9F6FB455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84E6966-8470-4C89-BF6B-C5A5BCACB2B2}" type="pres">
      <dgm:prSet presAssocID="{16985DD1-B1DA-44D2-AD52-57C9F6FB4550}" presName="hierChild2" presStyleCnt="0"/>
      <dgm:spPr/>
    </dgm:pt>
    <dgm:pt modelId="{95F99671-32DA-4678-891A-A1AD83E0BF28}" type="pres">
      <dgm:prSet presAssocID="{02B8D79F-5DAD-44FB-BB4B-D700BB6592FC}" presName="Name66" presStyleLbl="parChTrans1D2" presStyleIdx="0" presStyleCnt="2"/>
      <dgm:spPr/>
      <dgm:t>
        <a:bodyPr/>
        <a:lstStyle/>
        <a:p>
          <a:endParaRPr lang="ru-RU"/>
        </a:p>
      </dgm:t>
    </dgm:pt>
    <dgm:pt modelId="{839F8950-2761-4662-9E91-F50CD77F0506}" type="pres">
      <dgm:prSet presAssocID="{2F64C528-E778-48B9-8B97-EC2A4AB3FED0}" presName="hierRoot2" presStyleCnt="0">
        <dgm:presLayoutVars>
          <dgm:hierBranch val="init"/>
        </dgm:presLayoutVars>
      </dgm:prSet>
      <dgm:spPr/>
    </dgm:pt>
    <dgm:pt modelId="{B4A105F2-FE7E-49FC-A8E4-849C22ACE6D0}" type="pres">
      <dgm:prSet presAssocID="{2F64C528-E778-48B9-8B97-EC2A4AB3FED0}" presName="rootComposite" presStyleCnt="0"/>
      <dgm:spPr/>
    </dgm:pt>
    <dgm:pt modelId="{4B61F6F1-586F-44C8-A0AF-03AAF29E1D72}" type="pres">
      <dgm:prSet presAssocID="{2F64C528-E778-48B9-8B97-EC2A4AB3FED0}" presName="rootText" presStyleLbl="node2" presStyleIdx="0" presStyleCnt="2" custFlipHor="0" custScaleX="160688" custLinFactNeighborX="-122" custLinFactNeighborY="-63365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2D52D479-9EDE-4870-B742-8A79B2B62ADD}" type="pres">
      <dgm:prSet presAssocID="{2F64C528-E778-48B9-8B97-EC2A4AB3FED0}" presName="rootConnector" presStyleLbl="node2" presStyleIdx="0" presStyleCnt="2"/>
      <dgm:spPr/>
      <dgm:t>
        <a:bodyPr/>
        <a:lstStyle/>
        <a:p>
          <a:endParaRPr lang="ru-RU"/>
        </a:p>
      </dgm:t>
    </dgm:pt>
    <dgm:pt modelId="{097184F9-C54F-499B-9D66-E52FF72EB968}" type="pres">
      <dgm:prSet presAssocID="{2F64C528-E778-48B9-8B97-EC2A4AB3FED0}" presName="hierChild4" presStyleCnt="0"/>
      <dgm:spPr/>
    </dgm:pt>
    <dgm:pt modelId="{EECF599F-8513-42D0-A30E-15DA3434A676}" type="pres">
      <dgm:prSet presAssocID="{2F64C528-E778-48B9-8B97-EC2A4AB3FED0}" presName="hierChild5" presStyleCnt="0"/>
      <dgm:spPr/>
    </dgm:pt>
    <dgm:pt modelId="{214F96C0-3C89-4D08-A8FF-D3C87971F8B7}" type="pres">
      <dgm:prSet presAssocID="{3FE6D51D-913A-42D7-A0AC-A0C4B13FFE1E}" presName="Name66" presStyleLbl="parChTrans1D2" presStyleIdx="1" presStyleCnt="2"/>
      <dgm:spPr/>
      <dgm:t>
        <a:bodyPr/>
        <a:lstStyle/>
        <a:p>
          <a:endParaRPr lang="ru-RU"/>
        </a:p>
      </dgm:t>
    </dgm:pt>
    <dgm:pt modelId="{F7CA54F8-CA8D-4741-A6FB-D4F46A23492D}" type="pres">
      <dgm:prSet presAssocID="{CDCA25A2-58CA-4261-901D-D877C3BECEBF}" presName="hierRoot2" presStyleCnt="0">
        <dgm:presLayoutVars>
          <dgm:hierBranch val="init"/>
        </dgm:presLayoutVars>
      </dgm:prSet>
      <dgm:spPr/>
    </dgm:pt>
    <dgm:pt modelId="{C484ED20-2E8E-4703-97F3-A74C52AA2446}" type="pres">
      <dgm:prSet presAssocID="{CDCA25A2-58CA-4261-901D-D877C3BECEBF}" presName="rootComposite" presStyleCnt="0"/>
      <dgm:spPr/>
    </dgm:pt>
    <dgm:pt modelId="{F565C0E7-6950-4127-980F-7A5B316C4418}" type="pres">
      <dgm:prSet presAssocID="{CDCA25A2-58CA-4261-901D-D877C3BECEBF}" presName="rootText" presStyleLbl="node2" presStyleIdx="1" presStyleCnt="2" custFlipHor="0" custScaleX="160190" custLinFactNeighborY="56076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E76307D3-7FB7-4F36-826B-CEA1977BA9DC}" type="pres">
      <dgm:prSet presAssocID="{CDCA25A2-58CA-4261-901D-D877C3BECEBF}" presName="rootConnector" presStyleLbl="node2" presStyleIdx="1" presStyleCnt="2"/>
      <dgm:spPr/>
      <dgm:t>
        <a:bodyPr/>
        <a:lstStyle/>
        <a:p>
          <a:endParaRPr lang="ru-RU"/>
        </a:p>
      </dgm:t>
    </dgm:pt>
    <dgm:pt modelId="{5F8EC964-4790-4AC5-8677-076B91F68977}" type="pres">
      <dgm:prSet presAssocID="{CDCA25A2-58CA-4261-901D-D877C3BECEBF}" presName="hierChild4" presStyleCnt="0"/>
      <dgm:spPr/>
    </dgm:pt>
    <dgm:pt modelId="{C407E6A5-C102-43D8-A20C-37B3028A6188}" type="pres">
      <dgm:prSet presAssocID="{CDCA25A2-58CA-4261-901D-D877C3BECEBF}" presName="hierChild5" presStyleCnt="0"/>
      <dgm:spPr/>
    </dgm:pt>
    <dgm:pt modelId="{D55F3B40-2F52-4560-9405-166F11473226}" type="pres">
      <dgm:prSet presAssocID="{16985DD1-B1DA-44D2-AD52-57C9F6FB4550}" presName="hierChild3" presStyleCnt="0"/>
      <dgm:spPr/>
    </dgm:pt>
  </dgm:ptLst>
  <dgm:cxnLst>
    <dgm:cxn modelId="{2A087F01-970A-4259-B839-347D78AA3278}" type="presOf" srcId="{02B8D79F-5DAD-44FB-BB4B-D700BB6592FC}" destId="{95F99671-32DA-4678-891A-A1AD83E0BF28}" srcOrd="0" destOrd="0" presId="urn:microsoft.com/office/officeart/2009/3/layout/HorizontalOrganizationChart"/>
    <dgm:cxn modelId="{6D10FD45-2DA1-40FA-9C76-41FE802F0A54}" srcId="{BD49A544-B97B-4EC2-A084-C18CB3E64FEB}" destId="{16985DD1-B1DA-44D2-AD52-57C9F6FB4550}" srcOrd="0" destOrd="0" parTransId="{039FAF5E-A24B-45E9-9680-9407B662AF08}" sibTransId="{A393CE06-336A-43D7-A65C-C1BC79511E19}"/>
    <dgm:cxn modelId="{92007E84-BECA-4144-9D81-0859EBFB8E76}" type="presOf" srcId="{BD49A544-B97B-4EC2-A084-C18CB3E64FEB}" destId="{C61DAF19-0E2A-4DE6-9276-CCD2555CEE75}" srcOrd="0" destOrd="0" presId="urn:microsoft.com/office/officeart/2009/3/layout/HorizontalOrganizationChart"/>
    <dgm:cxn modelId="{3EA00EE7-619A-4990-B2A5-8C5735A2049E}" type="presOf" srcId="{2F64C528-E778-48B9-8B97-EC2A4AB3FED0}" destId="{4B61F6F1-586F-44C8-A0AF-03AAF29E1D72}" srcOrd="0" destOrd="0" presId="urn:microsoft.com/office/officeart/2009/3/layout/HorizontalOrganizationChart"/>
    <dgm:cxn modelId="{77BAA774-863A-4956-AFFC-D544E63158F5}" type="presOf" srcId="{16985DD1-B1DA-44D2-AD52-57C9F6FB4550}" destId="{AF720C0C-3456-42CF-90FA-564726EE6E7D}" srcOrd="0" destOrd="0" presId="urn:microsoft.com/office/officeart/2009/3/layout/HorizontalOrganizationChart"/>
    <dgm:cxn modelId="{B219D420-1690-4890-B46F-C75BBF587528}" srcId="{16985DD1-B1DA-44D2-AD52-57C9F6FB4550}" destId="{2F64C528-E778-48B9-8B97-EC2A4AB3FED0}" srcOrd="0" destOrd="0" parTransId="{02B8D79F-5DAD-44FB-BB4B-D700BB6592FC}" sibTransId="{239F8347-A011-4879-BF78-241C2B6CF5DC}"/>
    <dgm:cxn modelId="{9C954137-2433-4096-8B7F-98C7E09185A5}" type="presOf" srcId="{16985DD1-B1DA-44D2-AD52-57C9F6FB4550}" destId="{8BF809D5-937C-4ED6-99C0-6BBD2B034148}" srcOrd="1" destOrd="0" presId="urn:microsoft.com/office/officeart/2009/3/layout/HorizontalOrganizationChart"/>
    <dgm:cxn modelId="{6EA83620-1245-4A5B-874A-1388A68C5BA7}" type="presOf" srcId="{2F64C528-E778-48B9-8B97-EC2A4AB3FED0}" destId="{2D52D479-9EDE-4870-B742-8A79B2B62ADD}" srcOrd="1" destOrd="0" presId="urn:microsoft.com/office/officeart/2009/3/layout/HorizontalOrganizationChart"/>
    <dgm:cxn modelId="{8E875D1A-BAF8-4A95-A467-EEB2963BF3A0}" type="presOf" srcId="{3FE6D51D-913A-42D7-A0AC-A0C4B13FFE1E}" destId="{214F96C0-3C89-4D08-A8FF-D3C87971F8B7}" srcOrd="0" destOrd="0" presId="urn:microsoft.com/office/officeart/2009/3/layout/HorizontalOrganizationChart"/>
    <dgm:cxn modelId="{911F0830-0E90-42E2-B845-751E1E4DF61C}" type="presOf" srcId="{CDCA25A2-58CA-4261-901D-D877C3BECEBF}" destId="{E76307D3-7FB7-4F36-826B-CEA1977BA9DC}" srcOrd="1" destOrd="0" presId="urn:microsoft.com/office/officeart/2009/3/layout/HorizontalOrganizationChart"/>
    <dgm:cxn modelId="{D5E0449D-1980-48E4-A86C-DD69D6B42644}" srcId="{16985DD1-B1DA-44D2-AD52-57C9F6FB4550}" destId="{CDCA25A2-58CA-4261-901D-D877C3BECEBF}" srcOrd="1" destOrd="0" parTransId="{3FE6D51D-913A-42D7-A0AC-A0C4B13FFE1E}" sibTransId="{5D16A070-A2D7-46A1-81D8-CF3E1418CE6F}"/>
    <dgm:cxn modelId="{A54C8FDE-D91B-4535-9CD8-0489D0F8088C}" type="presOf" srcId="{CDCA25A2-58CA-4261-901D-D877C3BECEBF}" destId="{F565C0E7-6950-4127-980F-7A5B316C4418}" srcOrd="0" destOrd="0" presId="urn:microsoft.com/office/officeart/2009/3/layout/HorizontalOrganizationChart"/>
    <dgm:cxn modelId="{002701DC-59CE-43E6-8E77-5938A98034BF}" type="presParOf" srcId="{C61DAF19-0E2A-4DE6-9276-CCD2555CEE75}" destId="{CE447C24-2CA8-42C9-9456-0BD215B6C58E}" srcOrd="0" destOrd="0" presId="urn:microsoft.com/office/officeart/2009/3/layout/HorizontalOrganizationChart"/>
    <dgm:cxn modelId="{D6624B3E-83DA-4BDF-B769-F652828AA4A9}" type="presParOf" srcId="{CE447C24-2CA8-42C9-9456-0BD215B6C58E}" destId="{DFCAA6DE-DD9A-4B31-A605-5983DF3EF31F}" srcOrd="0" destOrd="0" presId="urn:microsoft.com/office/officeart/2009/3/layout/HorizontalOrganizationChart"/>
    <dgm:cxn modelId="{34C7F49C-FCA6-4EDD-B0A6-A16072F3501C}" type="presParOf" srcId="{DFCAA6DE-DD9A-4B31-A605-5983DF3EF31F}" destId="{AF720C0C-3456-42CF-90FA-564726EE6E7D}" srcOrd="0" destOrd="0" presId="urn:microsoft.com/office/officeart/2009/3/layout/HorizontalOrganizationChart"/>
    <dgm:cxn modelId="{1042B1D9-CC0F-4A28-BF10-33FC605F6C28}" type="presParOf" srcId="{DFCAA6DE-DD9A-4B31-A605-5983DF3EF31F}" destId="{8BF809D5-937C-4ED6-99C0-6BBD2B034148}" srcOrd="1" destOrd="0" presId="urn:microsoft.com/office/officeart/2009/3/layout/HorizontalOrganizationChart"/>
    <dgm:cxn modelId="{0F2DC0EA-E8B9-496E-8FF1-384C6C3C89D5}" type="presParOf" srcId="{CE447C24-2CA8-42C9-9456-0BD215B6C58E}" destId="{F84E6966-8470-4C89-BF6B-C5A5BCACB2B2}" srcOrd="1" destOrd="0" presId="urn:microsoft.com/office/officeart/2009/3/layout/HorizontalOrganizationChart"/>
    <dgm:cxn modelId="{2511906A-CDAA-4F7B-B13C-2EC1805B2CCA}" type="presParOf" srcId="{F84E6966-8470-4C89-BF6B-C5A5BCACB2B2}" destId="{95F99671-32DA-4678-891A-A1AD83E0BF28}" srcOrd="0" destOrd="0" presId="urn:microsoft.com/office/officeart/2009/3/layout/HorizontalOrganizationChart"/>
    <dgm:cxn modelId="{398F278C-6C65-4187-BA37-4C466B6792B9}" type="presParOf" srcId="{F84E6966-8470-4C89-BF6B-C5A5BCACB2B2}" destId="{839F8950-2761-4662-9E91-F50CD77F0506}" srcOrd="1" destOrd="0" presId="urn:microsoft.com/office/officeart/2009/3/layout/HorizontalOrganizationChart"/>
    <dgm:cxn modelId="{7208BA44-9C1F-4451-872E-946D99ABAC8B}" type="presParOf" srcId="{839F8950-2761-4662-9E91-F50CD77F0506}" destId="{B4A105F2-FE7E-49FC-A8E4-849C22ACE6D0}" srcOrd="0" destOrd="0" presId="urn:microsoft.com/office/officeart/2009/3/layout/HorizontalOrganizationChart"/>
    <dgm:cxn modelId="{E54C7364-B64E-4224-A87F-642A40075E47}" type="presParOf" srcId="{B4A105F2-FE7E-49FC-A8E4-849C22ACE6D0}" destId="{4B61F6F1-586F-44C8-A0AF-03AAF29E1D72}" srcOrd="0" destOrd="0" presId="urn:microsoft.com/office/officeart/2009/3/layout/HorizontalOrganizationChart"/>
    <dgm:cxn modelId="{C0A956BF-697A-44D4-BEEC-8BEB6EF4D8AE}" type="presParOf" srcId="{B4A105F2-FE7E-49FC-A8E4-849C22ACE6D0}" destId="{2D52D479-9EDE-4870-B742-8A79B2B62ADD}" srcOrd="1" destOrd="0" presId="urn:microsoft.com/office/officeart/2009/3/layout/HorizontalOrganizationChart"/>
    <dgm:cxn modelId="{3C2E45AC-7281-403B-9FC6-A818D35A9DF1}" type="presParOf" srcId="{839F8950-2761-4662-9E91-F50CD77F0506}" destId="{097184F9-C54F-499B-9D66-E52FF72EB968}" srcOrd="1" destOrd="0" presId="urn:microsoft.com/office/officeart/2009/3/layout/HorizontalOrganizationChart"/>
    <dgm:cxn modelId="{0E9C873D-2C8A-4375-99D1-F2AF92CA0F89}" type="presParOf" srcId="{839F8950-2761-4662-9E91-F50CD77F0506}" destId="{EECF599F-8513-42D0-A30E-15DA3434A676}" srcOrd="2" destOrd="0" presId="urn:microsoft.com/office/officeart/2009/3/layout/HorizontalOrganizationChart"/>
    <dgm:cxn modelId="{92956054-29B8-4B14-B943-F2D577028310}" type="presParOf" srcId="{F84E6966-8470-4C89-BF6B-C5A5BCACB2B2}" destId="{214F96C0-3C89-4D08-A8FF-D3C87971F8B7}" srcOrd="2" destOrd="0" presId="urn:microsoft.com/office/officeart/2009/3/layout/HorizontalOrganizationChart"/>
    <dgm:cxn modelId="{087E7B99-F2B9-4F96-AB68-7EAF7B05AA3C}" type="presParOf" srcId="{F84E6966-8470-4C89-BF6B-C5A5BCACB2B2}" destId="{F7CA54F8-CA8D-4741-A6FB-D4F46A23492D}" srcOrd="3" destOrd="0" presId="urn:microsoft.com/office/officeart/2009/3/layout/HorizontalOrganizationChart"/>
    <dgm:cxn modelId="{E15A3971-07FF-4B65-B585-69B087D8F7F3}" type="presParOf" srcId="{F7CA54F8-CA8D-4741-A6FB-D4F46A23492D}" destId="{C484ED20-2E8E-4703-97F3-A74C52AA2446}" srcOrd="0" destOrd="0" presId="urn:microsoft.com/office/officeart/2009/3/layout/HorizontalOrganizationChart"/>
    <dgm:cxn modelId="{67211BA0-5644-4F61-BF9B-952D06D5C4EF}" type="presParOf" srcId="{C484ED20-2E8E-4703-97F3-A74C52AA2446}" destId="{F565C0E7-6950-4127-980F-7A5B316C4418}" srcOrd="0" destOrd="0" presId="urn:microsoft.com/office/officeart/2009/3/layout/HorizontalOrganizationChart"/>
    <dgm:cxn modelId="{DADC6685-F5D1-4E20-A2A9-F831B4DB7EFB}" type="presParOf" srcId="{C484ED20-2E8E-4703-97F3-A74C52AA2446}" destId="{E76307D3-7FB7-4F36-826B-CEA1977BA9DC}" srcOrd="1" destOrd="0" presId="urn:microsoft.com/office/officeart/2009/3/layout/HorizontalOrganizationChart"/>
    <dgm:cxn modelId="{B78BA2E7-F67B-422F-A68F-19E96B345D67}" type="presParOf" srcId="{F7CA54F8-CA8D-4741-A6FB-D4F46A23492D}" destId="{5F8EC964-4790-4AC5-8677-076B91F68977}" srcOrd="1" destOrd="0" presId="urn:microsoft.com/office/officeart/2009/3/layout/HorizontalOrganizationChart"/>
    <dgm:cxn modelId="{ECB83C3B-B5E8-44C0-A0F0-A3BC928D986C}" type="presParOf" srcId="{F7CA54F8-CA8D-4741-A6FB-D4F46A23492D}" destId="{C407E6A5-C102-43D8-A20C-37B3028A6188}" srcOrd="2" destOrd="0" presId="urn:microsoft.com/office/officeart/2009/3/layout/HorizontalOrganizationChart"/>
    <dgm:cxn modelId="{E1172982-F15B-41A7-82D0-0908E76CB9C3}" type="presParOf" srcId="{CE447C24-2CA8-42C9-9456-0BD215B6C58E}" destId="{D55F3B40-2F52-4560-9405-166F1147322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D49A544-B97B-4EC2-A084-C18CB3E64FEB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64C528-E778-48B9-8B97-EC2A4AB3FED0}">
      <dgm:prSet phldrT="[Текст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Georgia" panose="02040502050405020303" pitchFamily="18" charset="0"/>
            </a:rPr>
            <a:t>обучения волонтеров</a:t>
          </a:r>
          <a:endParaRPr lang="ru-RU" sz="1600" dirty="0">
            <a:solidFill>
              <a:schemeClr val="tx1"/>
            </a:solidFill>
          </a:endParaRPr>
        </a:p>
      </dgm:t>
    </dgm:pt>
    <dgm:pt modelId="{02B8D79F-5DAD-44FB-BB4B-D700BB6592FC}" type="parTrans" cxnId="{B219D420-1690-4890-B46F-C75BBF587528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239F8347-A011-4879-BF78-241C2B6CF5DC}" type="sibTrans" cxnId="{B219D420-1690-4890-B46F-C75BBF587528}">
      <dgm:prSet/>
      <dgm:spPr/>
      <dgm:t>
        <a:bodyPr/>
        <a:lstStyle/>
        <a:p>
          <a:endParaRPr lang="ru-RU"/>
        </a:p>
      </dgm:t>
    </dgm:pt>
    <dgm:pt modelId="{CDCA25A2-58CA-4261-901D-D877C3BECEBF}">
      <dgm:prSet phldrT="[Текст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Georgia" panose="02040502050405020303" pitchFamily="18" charset="0"/>
            </a:rPr>
            <a:t>обучения других сотрудников библиотеки</a:t>
          </a:r>
          <a:endParaRPr lang="ru-RU" sz="16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3FE6D51D-913A-42D7-A0AC-A0C4B13FFE1E}" type="parTrans" cxnId="{D5E0449D-1980-48E4-A86C-DD69D6B42644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5D16A070-A2D7-46A1-81D8-CF3E1418CE6F}" type="sibTrans" cxnId="{D5E0449D-1980-48E4-A86C-DD69D6B42644}">
      <dgm:prSet/>
      <dgm:spPr/>
      <dgm:t>
        <a:bodyPr/>
        <a:lstStyle/>
        <a:p>
          <a:endParaRPr lang="ru-RU"/>
        </a:p>
      </dgm:t>
    </dgm:pt>
    <dgm:pt modelId="{16985DD1-B1DA-44D2-AD52-57C9F6FB4550}">
      <dgm:prSet phldrT="[Текст]"/>
      <dgm:spPr>
        <a:noFill/>
        <a:ln>
          <a:noFill/>
        </a:ln>
      </dgm:spPr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A393CE06-336A-43D7-A65C-C1BC79511E19}" type="sibTrans" cxnId="{6D10FD45-2DA1-40FA-9C76-41FE802F0A54}">
      <dgm:prSet/>
      <dgm:spPr/>
      <dgm:t>
        <a:bodyPr/>
        <a:lstStyle/>
        <a:p>
          <a:endParaRPr lang="ru-RU"/>
        </a:p>
      </dgm:t>
    </dgm:pt>
    <dgm:pt modelId="{039FAF5E-A24B-45E9-9680-9407B662AF08}" type="parTrans" cxnId="{6D10FD45-2DA1-40FA-9C76-41FE802F0A54}">
      <dgm:prSet/>
      <dgm:spPr/>
      <dgm:t>
        <a:bodyPr/>
        <a:lstStyle/>
        <a:p>
          <a:endParaRPr lang="ru-RU"/>
        </a:p>
      </dgm:t>
    </dgm:pt>
    <dgm:pt modelId="{C61DAF19-0E2A-4DE6-9276-CCD2555CEE75}" type="pres">
      <dgm:prSet presAssocID="{BD49A544-B97B-4EC2-A084-C18CB3E64FE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447C24-2CA8-42C9-9456-0BD215B6C58E}" type="pres">
      <dgm:prSet presAssocID="{16985DD1-B1DA-44D2-AD52-57C9F6FB4550}" presName="hierRoot1" presStyleCnt="0">
        <dgm:presLayoutVars>
          <dgm:hierBranch val="init"/>
        </dgm:presLayoutVars>
      </dgm:prSet>
      <dgm:spPr/>
    </dgm:pt>
    <dgm:pt modelId="{DFCAA6DE-DD9A-4B31-A605-5983DF3EF31F}" type="pres">
      <dgm:prSet presAssocID="{16985DD1-B1DA-44D2-AD52-57C9F6FB4550}" presName="rootComposite1" presStyleCnt="0"/>
      <dgm:spPr/>
    </dgm:pt>
    <dgm:pt modelId="{AF720C0C-3456-42CF-90FA-564726EE6E7D}" type="pres">
      <dgm:prSet presAssocID="{16985DD1-B1DA-44D2-AD52-57C9F6FB4550}" presName="rootText1" presStyleLbl="node0" presStyleIdx="0" presStyleCnt="1" custScaleX="45592" custScaleY="153343" custLinFactNeighborX="-3646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BF809D5-937C-4ED6-99C0-6BBD2B034148}" type="pres">
      <dgm:prSet presAssocID="{16985DD1-B1DA-44D2-AD52-57C9F6FB455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84E6966-8470-4C89-BF6B-C5A5BCACB2B2}" type="pres">
      <dgm:prSet presAssocID="{16985DD1-B1DA-44D2-AD52-57C9F6FB4550}" presName="hierChild2" presStyleCnt="0"/>
      <dgm:spPr/>
    </dgm:pt>
    <dgm:pt modelId="{5CA58829-2A6B-40E4-8D10-286271A5635F}" type="pres">
      <dgm:prSet presAssocID="{02B8D79F-5DAD-44FB-BB4B-D700BB6592FC}" presName="Name64" presStyleLbl="parChTrans1D2" presStyleIdx="0" presStyleCnt="2"/>
      <dgm:spPr/>
      <dgm:t>
        <a:bodyPr/>
        <a:lstStyle/>
        <a:p>
          <a:endParaRPr lang="ru-RU"/>
        </a:p>
      </dgm:t>
    </dgm:pt>
    <dgm:pt modelId="{839F8950-2761-4662-9E91-F50CD77F0506}" type="pres">
      <dgm:prSet presAssocID="{2F64C528-E778-48B9-8B97-EC2A4AB3FED0}" presName="hierRoot2" presStyleCnt="0">
        <dgm:presLayoutVars>
          <dgm:hierBranch val="init"/>
        </dgm:presLayoutVars>
      </dgm:prSet>
      <dgm:spPr/>
    </dgm:pt>
    <dgm:pt modelId="{B4A105F2-FE7E-49FC-A8E4-849C22ACE6D0}" type="pres">
      <dgm:prSet presAssocID="{2F64C528-E778-48B9-8B97-EC2A4AB3FED0}" presName="rootComposite" presStyleCnt="0"/>
      <dgm:spPr/>
    </dgm:pt>
    <dgm:pt modelId="{4B61F6F1-586F-44C8-A0AF-03AAF29E1D72}" type="pres">
      <dgm:prSet presAssocID="{2F64C528-E778-48B9-8B97-EC2A4AB3FED0}" presName="rootText" presStyleLbl="node2" presStyleIdx="0" presStyleCnt="2" custFlipHor="1" custScaleX="158371" custLinFactNeighborX="-122" custLinFactNeighborY="-60467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2D52D479-9EDE-4870-B742-8A79B2B62ADD}" type="pres">
      <dgm:prSet presAssocID="{2F64C528-E778-48B9-8B97-EC2A4AB3FED0}" presName="rootConnector" presStyleLbl="node2" presStyleIdx="0" presStyleCnt="2"/>
      <dgm:spPr/>
      <dgm:t>
        <a:bodyPr/>
        <a:lstStyle/>
        <a:p>
          <a:endParaRPr lang="ru-RU"/>
        </a:p>
      </dgm:t>
    </dgm:pt>
    <dgm:pt modelId="{097184F9-C54F-499B-9D66-E52FF72EB968}" type="pres">
      <dgm:prSet presAssocID="{2F64C528-E778-48B9-8B97-EC2A4AB3FED0}" presName="hierChild4" presStyleCnt="0"/>
      <dgm:spPr/>
    </dgm:pt>
    <dgm:pt modelId="{EECF599F-8513-42D0-A30E-15DA3434A676}" type="pres">
      <dgm:prSet presAssocID="{2F64C528-E778-48B9-8B97-EC2A4AB3FED0}" presName="hierChild5" presStyleCnt="0"/>
      <dgm:spPr/>
    </dgm:pt>
    <dgm:pt modelId="{38EB74ED-85F2-4EB1-B5D2-D5AAF283D742}" type="pres">
      <dgm:prSet presAssocID="{3FE6D51D-913A-42D7-A0AC-A0C4B13FFE1E}" presName="Name64" presStyleLbl="parChTrans1D2" presStyleIdx="1" presStyleCnt="2"/>
      <dgm:spPr/>
      <dgm:t>
        <a:bodyPr/>
        <a:lstStyle/>
        <a:p>
          <a:endParaRPr lang="ru-RU"/>
        </a:p>
      </dgm:t>
    </dgm:pt>
    <dgm:pt modelId="{F7CA54F8-CA8D-4741-A6FB-D4F46A23492D}" type="pres">
      <dgm:prSet presAssocID="{CDCA25A2-58CA-4261-901D-D877C3BECEBF}" presName="hierRoot2" presStyleCnt="0">
        <dgm:presLayoutVars>
          <dgm:hierBranch val="init"/>
        </dgm:presLayoutVars>
      </dgm:prSet>
      <dgm:spPr/>
    </dgm:pt>
    <dgm:pt modelId="{C484ED20-2E8E-4703-97F3-A74C52AA2446}" type="pres">
      <dgm:prSet presAssocID="{CDCA25A2-58CA-4261-901D-D877C3BECEBF}" presName="rootComposite" presStyleCnt="0"/>
      <dgm:spPr/>
    </dgm:pt>
    <dgm:pt modelId="{F565C0E7-6950-4127-980F-7A5B316C4418}" type="pres">
      <dgm:prSet presAssocID="{CDCA25A2-58CA-4261-901D-D877C3BECEBF}" presName="rootText" presStyleLbl="node2" presStyleIdx="1" presStyleCnt="2" custFlipHor="1" custScaleX="157457" custLinFactNeighborY="54299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E76307D3-7FB7-4F36-826B-CEA1977BA9DC}" type="pres">
      <dgm:prSet presAssocID="{CDCA25A2-58CA-4261-901D-D877C3BECEBF}" presName="rootConnector" presStyleLbl="node2" presStyleIdx="1" presStyleCnt="2"/>
      <dgm:spPr/>
      <dgm:t>
        <a:bodyPr/>
        <a:lstStyle/>
        <a:p>
          <a:endParaRPr lang="ru-RU"/>
        </a:p>
      </dgm:t>
    </dgm:pt>
    <dgm:pt modelId="{5F8EC964-4790-4AC5-8677-076B91F68977}" type="pres">
      <dgm:prSet presAssocID="{CDCA25A2-58CA-4261-901D-D877C3BECEBF}" presName="hierChild4" presStyleCnt="0"/>
      <dgm:spPr/>
    </dgm:pt>
    <dgm:pt modelId="{C407E6A5-C102-43D8-A20C-37B3028A6188}" type="pres">
      <dgm:prSet presAssocID="{CDCA25A2-58CA-4261-901D-D877C3BECEBF}" presName="hierChild5" presStyleCnt="0"/>
      <dgm:spPr/>
    </dgm:pt>
    <dgm:pt modelId="{D55F3B40-2F52-4560-9405-166F11473226}" type="pres">
      <dgm:prSet presAssocID="{16985DD1-B1DA-44D2-AD52-57C9F6FB4550}" presName="hierChild3" presStyleCnt="0"/>
      <dgm:spPr/>
    </dgm:pt>
  </dgm:ptLst>
  <dgm:cxnLst>
    <dgm:cxn modelId="{E1475D9A-FB80-4BED-8FBA-AABE58778C9E}" type="presOf" srcId="{2F64C528-E778-48B9-8B97-EC2A4AB3FED0}" destId="{4B61F6F1-586F-44C8-A0AF-03AAF29E1D72}" srcOrd="0" destOrd="0" presId="urn:microsoft.com/office/officeart/2009/3/layout/HorizontalOrganizationChart"/>
    <dgm:cxn modelId="{6D10FD45-2DA1-40FA-9C76-41FE802F0A54}" srcId="{BD49A544-B97B-4EC2-A084-C18CB3E64FEB}" destId="{16985DD1-B1DA-44D2-AD52-57C9F6FB4550}" srcOrd="0" destOrd="0" parTransId="{039FAF5E-A24B-45E9-9680-9407B662AF08}" sibTransId="{A393CE06-336A-43D7-A65C-C1BC79511E19}"/>
    <dgm:cxn modelId="{B219D420-1690-4890-B46F-C75BBF587528}" srcId="{16985DD1-B1DA-44D2-AD52-57C9F6FB4550}" destId="{2F64C528-E778-48B9-8B97-EC2A4AB3FED0}" srcOrd="0" destOrd="0" parTransId="{02B8D79F-5DAD-44FB-BB4B-D700BB6592FC}" sibTransId="{239F8347-A011-4879-BF78-241C2B6CF5DC}"/>
    <dgm:cxn modelId="{D517D1BB-5A06-4086-93C2-C9FE6798CF16}" type="presOf" srcId="{16985DD1-B1DA-44D2-AD52-57C9F6FB4550}" destId="{AF720C0C-3456-42CF-90FA-564726EE6E7D}" srcOrd="0" destOrd="0" presId="urn:microsoft.com/office/officeart/2009/3/layout/HorizontalOrganizationChart"/>
    <dgm:cxn modelId="{9CCCB876-239F-4772-A05B-F9DDD4507A38}" type="presOf" srcId="{CDCA25A2-58CA-4261-901D-D877C3BECEBF}" destId="{E76307D3-7FB7-4F36-826B-CEA1977BA9DC}" srcOrd="1" destOrd="0" presId="urn:microsoft.com/office/officeart/2009/3/layout/HorizontalOrganizationChart"/>
    <dgm:cxn modelId="{E45BBF39-F5C1-461C-AB16-1A940D99980A}" type="presOf" srcId="{BD49A544-B97B-4EC2-A084-C18CB3E64FEB}" destId="{C61DAF19-0E2A-4DE6-9276-CCD2555CEE75}" srcOrd="0" destOrd="0" presId="urn:microsoft.com/office/officeart/2009/3/layout/HorizontalOrganizationChart"/>
    <dgm:cxn modelId="{EE7312A8-9BAE-48C9-BE69-6146D62D4105}" type="presOf" srcId="{2F64C528-E778-48B9-8B97-EC2A4AB3FED0}" destId="{2D52D479-9EDE-4870-B742-8A79B2B62ADD}" srcOrd="1" destOrd="0" presId="urn:microsoft.com/office/officeart/2009/3/layout/HorizontalOrganizationChart"/>
    <dgm:cxn modelId="{2F2A622D-3C35-40BC-88CB-E789D0273CBD}" type="presOf" srcId="{CDCA25A2-58CA-4261-901D-D877C3BECEBF}" destId="{F565C0E7-6950-4127-980F-7A5B316C4418}" srcOrd="0" destOrd="0" presId="urn:microsoft.com/office/officeart/2009/3/layout/HorizontalOrganizationChart"/>
    <dgm:cxn modelId="{D5E0449D-1980-48E4-A86C-DD69D6B42644}" srcId="{16985DD1-B1DA-44D2-AD52-57C9F6FB4550}" destId="{CDCA25A2-58CA-4261-901D-D877C3BECEBF}" srcOrd="1" destOrd="0" parTransId="{3FE6D51D-913A-42D7-A0AC-A0C4B13FFE1E}" sibTransId="{5D16A070-A2D7-46A1-81D8-CF3E1418CE6F}"/>
    <dgm:cxn modelId="{281D7458-1D9B-4586-9304-0E2F3BC2BB1D}" type="presOf" srcId="{16985DD1-B1DA-44D2-AD52-57C9F6FB4550}" destId="{8BF809D5-937C-4ED6-99C0-6BBD2B034148}" srcOrd="1" destOrd="0" presId="urn:microsoft.com/office/officeart/2009/3/layout/HorizontalOrganizationChart"/>
    <dgm:cxn modelId="{0B2F908E-84C7-4FA9-8917-6A4BB7FF2C0D}" type="presOf" srcId="{02B8D79F-5DAD-44FB-BB4B-D700BB6592FC}" destId="{5CA58829-2A6B-40E4-8D10-286271A5635F}" srcOrd="0" destOrd="0" presId="urn:microsoft.com/office/officeart/2009/3/layout/HorizontalOrganizationChart"/>
    <dgm:cxn modelId="{EF86812A-3F0D-430B-9ECB-024A72A6FE65}" type="presOf" srcId="{3FE6D51D-913A-42D7-A0AC-A0C4B13FFE1E}" destId="{38EB74ED-85F2-4EB1-B5D2-D5AAF283D742}" srcOrd="0" destOrd="0" presId="urn:microsoft.com/office/officeart/2009/3/layout/HorizontalOrganizationChart"/>
    <dgm:cxn modelId="{281BB420-A935-4B80-A1B1-32DB5CE484C5}" type="presParOf" srcId="{C61DAF19-0E2A-4DE6-9276-CCD2555CEE75}" destId="{CE447C24-2CA8-42C9-9456-0BD215B6C58E}" srcOrd="0" destOrd="0" presId="urn:microsoft.com/office/officeart/2009/3/layout/HorizontalOrganizationChart"/>
    <dgm:cxn modelId="{C149F1B4-CDB9-4D9E-AED6-DFB860D291CE}" type="presParOf" srcId="{CE447C24-2CA8-42C9-9456-0BD215B6C58E}" destId="{DFCAA6DE-DD9A-4B31-A605-5983DF3EF31F}" srcOrd="0" destOrd="0" presId="urn:microsoft.com/office/officeart/2009/3/layout/HorizontalOrganizationChart"/>
    <dgm:cxn modelId="{637AA80E-A11D-451E-9342-A79EB606FB6F}" type="presParOf" srcId="{DFCAA6DE-DD9A-4B31-A605-5983DF3EF31F}" destId="{AF720C0C-3456-42CF-90FA-564726EE6E7D}" srcOrd="0" destOrd="0" presId="urn:microsoft.com/office/officeart/2009/3/layout/HorizontalOrganizationChart"/>
    <dgm:cxn modelId="{1CD2E301-57B4-4A5A-AE6E-76065F6BBD1B}" type="presParOf" srcId="{DFCAA6DE-DD9A-4B31-A605-5983DF3EF31F}" destId="{8BF809D5-937C-4ED6-99C0-6BBD2B034148}" srcOrd="1" destOrd="0" presId="urn:microsoft.com/office/officeart/2009/3/layout/HorizontalOrganizationChart"/>
    <dgm:cxn modelId="{D3A1322E-BEDF-4F9C-AF83-66E75C0E78B9}" type="presParOf" srcId="{CE447C24-2CA8-42C9-9456-0BD215B6C58E}" destId="{F84E6966-8470-4C89-BF6B-C5A5BCACB2B2}" srcOrd="1" destOrd="0" presId="urn:microsoft.com/office/officeart/2009/3/layout/HorizontalOrganizationChart"/>
    <dgm:cxn modelId="{2AF22ECC-2B4F-43BB-BA07-68F1C66B640F}" type="presParOf" srcId="{F84E6966-8470-4C89-BF6B-C5A5BCACB2B2}" destId="{5CA58829-2A6B-40E4-8D10-286271A5635F}" srcOrd="0" destOrd="0" presId="urn:microsoft.com/office/officeart/2009/3/layout/HorizontalOrganizationChart"/>
    <dgm:cxn modelId="{7188A350-9787-4A43-A0C3-A5927181C7C8}" type="presParOf" srcId="{F84E6966-8470-4C89-BF6B-C5A5BCACB2B2}" destId="{839F8950-2761-4662-9E91-F50CD77F0506}" srcOrd="1" destOrd="0" presId="urn:microsoft.com/office/officeart/2009/3/layout/HorizontalOrganizationChart"/>
    <dgm:cxn modelId="{55693C5F-862A-4611-A871-8618C2585B4E}" type="presParOf" srcId="{839F8950-2761-4662-9E91-F50CD77F0506}" destId="{B4A105F2-FE7E-49FC-A8E4-849C22ACE6D0}" srcOrd="0" destOrd="0" presId="urn:microsoft.com/office/officeart/2009/3/layout/HorizontalOrganizationChart"/>
    <dgm:cxn modelId="{028723C1-3F6D-40F3-828E-FF0E018D9367}" type="presParOf" srcId="{B4A105F2-FE7E-49FC-A8E4-849C22ACE6D0}" destId="{4B61F6F1-586F-44C8-A0AF-03AAF29E1D72}" srcOrd="0" destOrd="0" presId="urn:microsoft.com/office/officeart/2009/3/layout/HorizontalOrganizationChart"/>
    <dgm:cxn modelId="{69D01DFE-616A-47F8-B09B-9D3ED20680B8}" type="presParOf" srcId="{B4A105F2-FE7E-49FC-A8E4-849C22ACE6D0}" destId="{2D52D479-9EDE-4870-B742-8A79B2B62ADD}" srcOrd="1" destOrd="0" presId="urn:microsoft.com/office/officeart/2009/3/layout/HorizontalOrganizationChart"/>
    <dgm:cxn modelId="{8597EC9A-F41F-45DD-8C44-8797AA46A612}" type="presParOf" srcId="{839F8950-2761-4662-9E91-F50CD77F0506}" destId="{097184F9-C54F-499B-9D66-E52FF72EB968}" srcOrd="1" destOrd="0" presId="urn:microsoft.com/office/officeart/2009/3/layout/HorizontalOrganizationChart"/>
    <dgm:cxn modelId="{35831A65-ED5F-41C0-8A6E-0AC85E435D95}" type="presParOf" srcId="{839F8950-2761-4662-9E91-F50CD77F0506}" destId="{EECF599F-8513-42D0-A30E-15DA3434A676}" srcOrd="2" destOrd="0" presId="urn:microsoft.com/office/officeart/2009/3/layout/HorizontalOrganizationChart"/>
    <dgm:cxn modelId="{0F01D557-63FA-474F-AB9D-479EF0B8405C}" type="presParOf" srcId="{F84E6966-8470-4C89-BF6B-C5A5BCACB2B2}" destId="{38EB74ED-85F2-4EB1-B5D2-D5AAF283D742}" srcOrd="2" destOrd="0" presId="urn:microsoft.com/office/officeart/2009/3/layout/HorizontalOrganizationChart"/>
    <dgm:cxn modelId="{312DEE97-CC47-44F1-A997-46C5E0C80E71}" type="presParOf" srcId="{F84E6966-8470-4C89-BF6B-C5A5BCACB2B2}" destId="{F7CA54F8-CA8D-4741-A6FB-D4F46A23492D}" srcOrd="3" destOrd="0" presId="urn:microsoft.com/office/officeart/2009/3/layout/HorizontalOrganizationChart"/>
    <dgm:cxn modelId="{A3453CA5-395C-4A2C-92B7-FD70F05B869B}" type="presParOf" srcId="{F7CA54F8-CA8D-4741-A6FB-D4F46A23492D}" destId="{C484ED20-2E8E-4703-97F3-A74C52AA2446}" srcOrd="0" destOrd="0" presId="urn:microsoft.com/office/officeart/2009/3/layout/HorizontalOrganizationChart"/>
    <dgm:cxn modelId="{175159CD-DFE2-4D13-9705-71434FAEBC66}" type="presParOf" srcId="{C484ED20-2E8E-4703-97F3-A74C52AA2446}" destId="{F565C0E7-6950-4127-980F-7A5B316C4418}" srcOrd="0" destOrd="0" presId="urn:microsoft.com/office/officeart/2009/3/layout/HorizontalOrganizationChart"/>
    <dgm:cxn modelId="{66C1C30E-9427-4BA1-A5BE-6D87215E520B}" type="presParOf" srcId="{C484ED20-2E8E-4703-97F3-A74C52AA2446}" destId="{E76307D3-7FB7-4F36-826B-CEA1977BA9DC}" srcOrd="1" destOrd="0" presId="urn:microsoft.com/office/officeart/2009/3/layout/HorizontalOrganizationChart"/>
    <dgm:cxn modelId="{46B0D55E-5105-4681-B4AD-7F3FF4E44005}" type="presParOf" srcId="{F7CA54F8-CA8D-4741-A6FB-D4F46A23492D}" destId="{5F8EC964-4790-4AC5-8677-076B91F68977}" srcOrd="1" destOrd="0" presId="urn:microsoft.com/office/officeart/2009/3/layout/HorizontalOrganizationChart"/>
    <dgm:cxn modelId="{8CA89825-DF4D-42C0-8564-56AFAC892169}" type="presParOf" srcId="{F7CA54F8-CA8D-4741-A6FB-D4F46A23492D}" destId="{C407E6A5-C102-43D8-A20C-37B3028A6188}" srcOrd="2" destOrd="0" presId="urn:microsoft.com/office/officeart/2009/3/layout/HorizontalOrganizationChart"/>
    <dgm:cxn modelId="{5A14BFD9-70EB-4F5A-828D-191FA09A2282}" type="presParOf" srcId="{CE447C24-2CA8-42C9-9456-0BD215B6C58E}" destId="{D55F3B40-2F52-4560-9405-166F1147322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D49A544-B97B-4EC2-A084-C18CB3E64FEB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64C528-E778-48B9-8B97-EC2A4AB3FED0}">
      <dgm:prSet phldrT="[Текст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Georgia" panose="02040502050405020303" pitchFamily="18" charset="0"/>
            </a:rPr>
            <a:t>повышения качества библиотечных экскурсий</a:t>
          </a:r>
          <a:endParaRPr lang="ru-RU" sz="14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02B8D79F-5DAD-44FB-BB4B-D700BB6592FC}" type="parTrans" cxnId="{B219D420-1690-4890-B46F-C75BBF587528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239F8347-A011-4879-BF78-241C2B6CF5DC}" type="sibTrans" cxnId="{B219D420-1690-4890-B46F-C75BBF587528}">
      <dgm:prSet/>
      <dgm:spPr/>
      <dgm:t>
        <a:bodyPr/>
        <a:lstStyle/>
        <a:p>
          <a:endParaRPr lang="ru-RU"/>
        </a:p>
      </dgm:t>
    </dgm:pt>
    <dgm:pt modelId="{CDCA25A2-58CA-4261-901D-D877C3BECEBF}">
      <dgm:prSet phldrT="[Текст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Georgia" panose="02040502050405020303" pitchFamily="18" charset="0"/>
            </a:rPr>
            <a:t>привлечения пользователей (краеведов, экскурсоводов, сотрудников туристических фирм)</a:t>
          </a:r>
          <a:endParaRPr lang="ru-RU" sz="1400" dirty="0">
            <a:solidFill>
              <a:schemeClr val="tx1"/>
            </a:solidFill>
          </a:endParaRPr>
        </a:p>
      </dgm:t>
    </dgm:pt>
    <dgm:pt modelId="{3FE6D51D-913A-42D7-A0AC-A0C4B13FFE1E}" type="parTrans" cxnId="{D5E0449D-1980-48E4-A86C-DD69D6B42644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5D16A070-A2D7-46A1-81D8-CF3E1418CE6F}" type="sibTrans" cxnId="{D5E0449D-1980-48E4-A86C-DD69D6B42644}">
      <dgm:prSet/>
      <dgm:spPr/>
      <dgm:t>
        <a:bodyPr/>
        <a:lstStyle/>
        <a:p>
          <a:endParaRPr lang="ru-RU"/>
        </a:p>
      </dgm:t>
    </dgm:pt>
    <dgm:pt modelId="{16985DD1-B1DA-44D2-AD52-57C9F6FB4550}">
      <dgm:prSet phldrT="[Текст]" custT="1"/>
      <dgm:spPr>
        <a:solidFill>
          <a:schemeClr val="bg2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ru-RU" sz="1100" b="1" dirty="0" smtClean="0">
              <a:solidFill>
                <a:schemeClr val="tx1"/>
              </a:solidFill>
              <a:latin typeface="Georgia" panose="02040502050405020303" pitchFamily="18" charset="0"/>
            </a:rPr>
            <a:t>РЕСУРС ДЛЯ</a:t>
          </a:r>
          <a:endParaRPr lang="ru-RU" sz="1100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393CE06-336A-43D7-A65C-C1BC79511E19}" type="sibTrans" cxnId="{6D10FD45-2DA1-40FA-9C76-41FE802F0A54}">
      <dgm:prSet/>
      <dgm:spPr/>
      <dgm:t>
        <a:bodyPr/>
        <a:lstStyle/>
        <a:p>
          <a:endParaRPr lang="ru-RU"/>
        </a:p>
      </dgm:t>
    </dgm:pt>
    <dgm:pt modelId="{039FAF5E-A24B-45E9-9680-9407B662AF08}" type="parTrans" cxnId="{6D10FD45-2DA1-40FA-9C76-41FE802F0A54}">
      <dgm:prSet/>
      <dgm:spPr/>
      <dgm:t>
        <a:bodyPr/>
        <a:lstStyle/>
        <a:p>
          <a:endParaRPr lang="ru-RU"/>
        </a:p>
      </dgm:t>
    </dgm:pt>
    <dgm:pt modelId="{C61DAF19-0E2A-4DE6-9276-CCD2555CEE75}" type="pres">
      <dgm:prSet presAssocID="{BD49A544-B97B-4EC2-A084-C18CB3E64FEB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447C24-2CA8-42C9-9456-0BD215B6C58E}" type="pres">
      <dgm:prSet presAssocID="{16985DD1-B1DA-44D2-AD52-57C9F6FB4550}" presName="hierRoot1" presStyleCnt="0">
        <dgm:presLayoutVars>
          <dgm:hierBranch val="init"/>
        </dgm:presLayoutVars>
      </dgm:prSet>
      <dgm:spPr/>
    </dgm:pt>
    <dgm:pt modelId="{DFCAA6DE-DD9A-4B31-A605-5983DF3EF31F}" type="pres">
      <dgm:prSet presAssocID="{16985DD1-B1DA-44D2-AD52-57C9F6FB4550}" presName="rootComposite1" presStyleCnt="0"/>
      <dgm:spPr/>
    </dgm:pt>
    <dgm:pt modelId="{AF720C0C-3456-42CF-90FA-564726EE6E7D}" type="pres">
      <dgm:prSet presAssocID="{16985DD1-B1DA-44D2-AD52-57C9F6FB4550}" presName="rootText1" presStyleLbl="node0" presStyleIdx="0" presStyleCnt="1" custScaleX="56379" custScaleY="168820" custLinFactNeighborX="2871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BF809D5-937C-4ED6-99C0-6BBD2B034148}" type="pres">
      <dgm:prSet presAssocID="{16985DD1-B1DA-44D2-AD52-57C9F6FB455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84E6966-8470-4C89-BF6B-C5A5BCACB2B2}" type="pres">
      <dgm:prSet presAssocID="{16985DD1-B1DA-44D2-AD52-57C9F6FB4550}" presName="hierChild2" presStyleCnt="0"/>
      <dgm:spPr/>
    </dgm:pt>
    <dgm:pt modelId="{95F99671-32DA-4678-891A-A1AD83E0BF28}" type="pres">
      <dgm:prSet presAssocID="{02B8D79F-5DAD-44FB-BB4B-D700BB6592FC}" presName="Name66" presStyleLbl="parChTrans1D2" presStyleIdx="0" presStyleCnt="2"/>
      <dgm:spPr/>
      <dgm:t>
        <a:bodyPr/>
        <a:lstStyle/>
        <a:p>
          <a:endParaRPr lang="ru-RU"/>
        </a:p>
      </dgm:t>
    </dgm:pt>
    <dgm:pt modelId="{839F8950-2761-4662-9E91-F50CD77F0506}" type="pres">
      <dgm:prSet presAssocID="{2F64C528-E778-48B9-8B97-EC2A4AB3FED0}" presName="hierRoot2" presStyleCnt="0">
        <dgm:presLayoutVars>
          <dgm:hierBranch val="init"/>
        </dgm:presLayoutVars>
      </dgm:prSet>
      <dgm:spPr/>
    </dgm:pt>
    <dgm:pt modelId="{B4A105F2-FE7E-49FC-A8E4-849C22ACE6D0}" type="pres">
      <dgm:prSet presAssocID="{2F64C528-E778-48B9-8B97-EC2A4AB3FED0}" presName="rootComposite" presStyleCnt="0"/>
      <dgm:spPr/>
    </dgm:pt>
    <dgm:pt modelId="{4B61F6F1-586F-44C8-A0AF-03AAF29E1D72}" type="pres">
      <dgm:prSet presAssocID="{2F64C528-E778-48B9-8B97-EC2A4AB3FED0}" presName="rootText" presStyleLbl="node2" presStyleIdx="0" presStyleCnt="2" custFlipHor="0" custScaleX="160688" custLinFactNeighborX="-122" custLinFactNeighborY="-63365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2D52D479-9EDE-4870-B742-8A79B2B62ADD}" type="pres">
      <dgm:prSet presAssocID="{2F64C528-E778-48B9-8B97-EC2A4AB3FED0}" presName="rootConnector" presStyleLbl="node2" presStyleIdx="0" presStyleCnt="2"/>
      <dgm:spPr/>
      <dgm:t>
        <a:bodyPr/>
        <a:lstStyle/>
        <a:p>
          <a:endParaRPr lang="ru-RU"/>
        </a:p>
      </dgm:t>
    </dgm:pt>
    <dgm:pt modelId="{097184F9-C54F-499B-9D66-E52FF72EB968}" type="pres">
      <dgm:prSet presAssocID="{2F64C528-E778-48B9-8B97-EC2A4AB3FED0}" presName="hierChild4" presStyleCnt="0"/>
      <dgm:spPr/>
    </dgm:pt>
    <dgm:pt modelId="{EECF599F-8513-42D0-A30E-15DA3434A676}" type="pres">
      <dgm:prSet presAssocID="{2F64C528-E778-48B9-8B97-EC2A4AB3FED0}" presName="hierChild5" presStyleCnt="0"/>
      <dgm:spPr/>
    </dgm:pt>
    <dgm:pt modelId="{214F96C0-3C89-4D08-A8FF-D3C87971F8B7}" type="pres">
      <dgm:prSet presAssocID="{3FE6D51D-913A-42D7-A0AC-A0C4B13FFE1E}" presName="Name66" presStyleLbl="parChTrans1D2" presStyleIdx="1" presStyleCnt="2"/>
      <dgm:spPr/>
      <dgm:t>
        <a:bodyPr/>
        <a:lstStyle/>
        <a:p>
          <a:endParaRPr lang="ru-RU"/>
        </a:p>
      </dgm:t>
    </dgm:pt>
    <dgm:pt modelId="{F7CA54F8-CA8D-4741-A6FB-D4F46A23492D}" type="pres">
      <dgm:prSet presAssocID="{CDCA25A2-58CA-4261-901D-D877C3BECEBF}" presName="hierRoot2" presStyleCnt="0">
        <dgm:presLayoutVars>
          <dgm:hierBranch val="init"/>
        </dgm:presLayoutVars>
      </dgm:prSet>
      <dgm:spPr/>
    </dgm:pt>
    <dgm:pt modelId="{C484ED20-2E8E-4703-97F3-A74C52AA2446}" type="pres">
      <dgm:prSet presAssocID="{CDCA25A2-58CA-4261-901D-D877C3BECEBF}" presName="rootComposite" presStyleCnt="0"/>
      <dgm:spPr/>
    </dgm:pt>
    <dgm:pt modelId="{F565C0E7-6950-4127-980F-7A5B316C4418}" type="pres">
      <dgm:prSet presAssocID="{CDCA25A2-58CA-4261-901D-D877C3BECEBF}" presName="rootText" presStyleLbl="node2" presStyleIdx="1" presStyleCnt="2" custFlipHor="0" custScaleX="160190" custLinFactNeighborY="56076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E76307D3-7FB7-4F36-826B-CEA1977BA9DC}" type="pres">
      <dgm:prSet presAssocID="{CDCA25A2-58CA-4261-901D-D877C3BECEBF}" presName="rootConnector" presStyleLbl="node2" presStyleIdx="1" presStyleCnt="2"/>
      <dgm:spPr/>
      <dgm:t>
        <a:bodyPr/>
        <a:lstStyle/>
        <a:p>
          <a:endParaRPr lang="ru-RU"/>
        </a:p>
      </dgm:t>
    </dgm:pt>
    <dgm:pt modelId="{5F8EC964-4790-4AC5-8677-076B91F68977}" type="pres">
      <dgm:prSet presAssocID="{CDCA25A2-58CA-4261-901D-D877C3BECEBF}" presName="hierChild4" presStyleCnt="0"/>
      <dgm:spPr/>
    </dgm:pt>
    <dgm:pt modelId="{C407E6A5-C102-43D8-A20C-37B3028A6188}" type="pres">
      <dgm:prSet presAssocID="{CDCA25A2-58CA-4261-901D-D877C3BECEBF}" presName="hierChild5" presStyleCnt="0"/>
      <dgm:spPr/>
    </dgm:pt>
    <dgm:pt modelId="{D55F3B40-2F52-4560-9405-166F11473226}" type="pres">
      <dgm:prSet presAssocID="{16985DD1-B1DA-44D2-AD52-57C9F6FB4550}" presName="hierChild3" presStyleCnt="0"/>
      <dgm:spPr/>
    </dgm:pt>
  </dgm:ptLst>
  <dgm:cxnLst>
    <dgm:cxn modelId="{03B9B271-D9CC-4163-99A6-9455466EA1AB}" type="presOf" srcId="{3FE6D51D-913A-42D7-A0AC-A0C4B13FFE1E}" destId="{214F96C0-3C89-4D08-A8FF-D3C87971F8B7}" srcOrd="0" destOrd="0" presId="urn:microsoft.com/office/officeart/2009/3/layout/HorizontalOrganizationChart"/>
    <dgm:cxn modelId="{6D10FD45-2DA1-40FA-9C76-41FE802F0A54}" srcId="{BD49A544-B97B-4EC2-A084-C18CB3E64FEB}" destId="{16985DD1-B1DA-44D2-AD52-57C9F6FB4550}" srcOrd="0" destOrd="0" parTransId="{039FAF5E-A24B-45E9-9680-9407B662AF08}" sibTransId="{A393CE06-336A-43D7-A65C-C1BC79511E19}"/>
    <dgm:cxn modelId="{B219D420-1690-4890-B46F-C75BBF587528}" srcId="{16985DD1-B1DA-44D2-AD52-57C9F6FB4550}" destId="{2F64C528-E778-48B9-8B97-EC2A4AB3FED0}" srcOrd="0" destOrd="0" parTransId="{02B8D79F-5DAD-44FB-BB4B-D700BB6592FC}" sibTransId="{239F8347-A011-4879-BF78-241C2B6CF5DC}"/>
    <dgm:cxn modelId="{ECF41895-0445-49D8-9A17-9548A77315AA}" type="presOf" srcId="{CDCA25A2-58CA-4261-901D-D877C3BECEBF}" destId="{E76307D3-7FB7-4F36-826B-CEA1977BA9DC}" srcOrd="1" destOrd="0" presId="urn:microsoft.com/office/officeart/2009/3/layout/HorizontalOrganizationChart"/>
    <dgm:cxn modelId="{D96C5721-FD0A-4244-89C5-59C02789B276}" type="presOf" srcId="{2F64C528-E778-48B9-8B97-EC2A4AB3FED0}" destId="{2D52D479-9EDE-4870-B742-8A79B2B62ADD}" srcOrd="1" destOrd="0" presId="urn:microsoft.com/office/officeart/2009/3/layout/HorizontalOrganizationChart"/>
    <dgm:cxn modelId="{B1E60C6C-8A06-4AC9-82BD-10C4F491983E}" type="presOf" srcId="{CDCA25A2-58CA-4261-901D-D877C3BECEBF}" destId="{F565C0E7-6950-4127-980F-7A5B316C4418}" srcOrd="0" destOrd="0" presId="urn:microsoft.com/office/officeart/2009/3/layout/HorizontalOrganizationChart"/>
    <dgm:cxn modelId="{4475D1AA-CA51-499C-B6E2-D1D98F00A317}" type="presOf" srcId="{16985DD1-B1DA-44D2-AD52-57C9F6FB4550}" destId="{AF720C0C-3456-42CF-90FA-564726EE6E7D}" srcOrd="0" destOrd="0" presId="urn:microsoft.com/office/officeart/2009/3/layout/HorizontalOrganizationChart"/>
    <dgm:cxn modelId="{3DE80698-8071-433E-9D9F-34DAB4D60A45}" type="presOf" srcId="{16985DD1-B1DA-44D2-AD52-57C9F6FB4550}" destId="{8BF809D5-937C-4ED6-99C0-6BBD2B034148}" srcOrd="1" destOrd="0" presId="urn:microsoft.com/office/officeart/2009/3/layout/HorizontalOrganizationChart"/>
    <dgm:cxn modelId="{4EFD9CD4-CA59-4FA8-BD72-7A501C019025}" type="presOf" srcId="{BD49A544-B97B-4EC2-A084-C18CB3E64FEB}" destId="{C61DAF19-0E2A-4DE6-9276-CCD2555CEE75}" srcOrd="0" destOrd="0" presId="urn:microsoft.com/office/officeart/2009/3/layout/HorizontalOrganizationChart"/>
    <dgm:cxn modelId="{D5E0449D-1980-48E4-A86C-DD69D6B42644}" srcId="{16985DD1-B1DA-44D2-AD52-57C9F6FB4550}" destId="{CDCA25A2-58CA-4261-901D-D877C3BECEBF}" srcOrd="1" destOrd="0" parTransId="{3FE6D51D-913A-42D7-A0AC-A0C4B13FFE1E}" sibTransId="{5D16A070-A2D7-46A1-81D8-CF3E1418CE6F}"/>
    <dgm:cxn modelId="{7C81A56D-9A0B-4FA7-870F-5B4BFEF3D4C0}" type="presOf" srcId="{2F64C528-E778-48B9-8B97-EC2A4AB3FED0}" destId="{4B61F6F1-586F-44C8-A0AF-03AAF29E1D72}" srcOrd="0" destOrd="0" presId="urn:microsoft.com/office/officeart/2009/3/layout/HorizontalOrganizationChart"/>
    <dgm:cxn modelId="{9BB07928-8D38-4934-B670-FCF4B87CEDD7}" type="presOf" srcId="{02B8D79F-5DAD-44FB-BB4B-D700BB6592FC}" destId="{95F99671-32DA-4678-891A-A1AD83E0BF28}" srcOrd="0" destOrd="0" presId="urn:microsoft.com/office/officeart/2009/3/layout/HorizontalOrganizationChart"/>
    <dgm:cxn modelId="{6193F66F-4578-4319-9FD1-6D04A1421B6B}" type="presParOf" srcId="{C61DAF19-0E2A-4DE6-9276-CCD2555CEE75}" destId="{CE447C24-2CA8-42C9-9456-0BD215B6C58E}" srcOrd="0" destOrd="0" presId="urn:microsoft.com/office/officeart/2009/3/layout/HorizontalOrganizationChart"/>
    <dgm:cxn modelId="{A631AF5C-8B40-4F9D-9AA5-AD877CC59564}" type="presParOf" srcId="{CE447C24-2CA8-42C9-9456-0BD215B6C58E}" destId="{DFCAA6DE-DD9A-4B31-A605-5983DF3EF31F}" srcOrd="0" destOrd="0" presId="urn:microsoft.com/office/officeart/2009/3/layout/HorizontalOrganizationChart"/>
    <dgm:cxn modelId="{F9373903-2FD8-4452-96C6-9F17675BFF53}" type="presParOf" srcId="{DFCAA6DE-DD9A-4B31-A605-5983DF3EF31F}" destId="{AF720C0C-3456-42CF-90FA-564726EE6E7D}" srcOrd="0" destOrd="0" presId="urn:microsoft.com/office/officeart/2009/3/layout/HorizontalOrganizationChart"/>
    <dgm:cxn modelId="{3DD5431E-89B3-4624-BA1A-397818B6B0CA}" type="presParOf" srcId="{DFCAA6DE-DD9A-4B31-A605-5983DF3EF31F}" destId="{8BF809D5-937C-4ED6-99C0-6BBD2B034148}" srcOrd="1" destOrd="0" presId="urn:microsoft.com/office/officeart/2009/3/layout/HorizontalOrganizationChart"/>
    <dgm:cxn modelId="{79E58C22-880D-4BEA-985C-30B0B643147C}" type="presParOf" srcId="{CE447C24-2CA8-42C9-9456-0BD215B6C58E}" destId="{F84E6966-8470-4C89-BF6B-C5A5BCACB2B2}" srcOrd="1" destOrd="0" presId="urn:microsoft.com/office/officeart/2009/3/layout/HorizontalOrganizationChart"/>
    <dgm:cxn modelId="{3EBA9F23-86BD-4996-81EA-932BEE6CDCBC}" type="presParOf" srcId="{F84E6966-8470-4C89-BF6B-C5A5BCACB2B2}" destId="{95F99671-32DA-4678-891A-A1AD83E0BF28}" srcOrd="0" destOrd="0" presId="urn:microsoft.com/office/officeart/2009/3/layout/HorizontalOrganizationChart"/>
    <dgm:cxn modelId="{D5C0D3B8-9BD3-4AF0-B6C6-3877584D0D4D}" type="presParOf" srcId="{F84E6966-8470-4C89-BF6B-C5A5BCACB2B2}" destId="{839F8950-2761-4662-9E91-F50CD77F0506}" srcOrd="1" destOrd="0" presId="urn:microsoft.com/office/officeart/2009/3/layout/HorizontalOrganizationChart"/>
    <dgm:cxn modelId="{34A1145A-689C-4280-897C-DFCA3CE43493}" type="presParOf" srcId="{839F8950-2761-4662-9E91-F50CD77F0506}" destId="{B4A105F2-FE7E-49FC-A8E4-849C22ACE6D0}" srcOrd="0" destOrd="0" presId="urn:microsoft.com/office/officeart/2009/3/layout/HorizontalOrganizationChart"/>
    <dgm:cxn modelId="{E789859B-4701-43F8-8587-853A77BE0020}" type="presParOf" srcId="{B4A105F2-FE7E-49FC-A8E4-849C22ACE6D0}" destId="{4B61F6F1-586F-44C8-A0AF-03AAF29E1D72}" srcOrd="0" destOrd="0" presId="urn:microsoft.com/office/officeart/2009/3/layout/HorizontalOrganizationChart"/>
    <dgm:cxn modelId="{6CE01EA6-58D0-4303-9B1C-8242ACFA9702}" type="presParOf" srcId="{B4A105F2-FE7E-49FC-A8E4-849C22ACE6D0}" destId="{2D52D479-9EDE-4870-B742-8A79B2B62ADD}" srcOrd="1" destOrd="0" presId="urn:microsoft.com/office/officeart/2009/3/layout/HorizontalOrganizationChart"/>
    <dgm:cxn modelId="{B1095C84-BC03-406A-9453-82B3642AB1B8}" type="presParOf" srcId="{839F8950-2761-4662-9E91-F50CD77F0506}" destId="{097184F9-C54F-499B-9D66-E52FF72EB968}" srcOrd="1" destOrd="0" presId="urn:microsoft.com/office/officeart/2009/3/layout/HorizontalOrganizationChart"/>
    <dgm:cxn modelId="{914236D3-9551-4950-A258-6FD1A8DCE2E2}" type="presParOf" srcId="{839F8950-2761-4662-9E91-F50CD77F0506}" destId="{EECF599F-8513-42D0-A30E-15DA3434A676}" srcOrd="2" destOrd="0" presId="urn:microsoft.com/office/officeart/2009/3/layout/HorizontalOrganizationChart"/>
    <dgm:cxn modelId="{507E5300-E049-4ED0-9357-92BAF638CFAD}" type="presParOf" srcId="{F84E6966-8470-4C89-BF6B-C5A5BCACB2B2}" destId="{214F96C0-3C89-4D08-A8FF-D3C87971F8B7}" srcOrd="2" destOrd="0" presId="urn:microsoft.com/office/officeart/2009/3/layout/HorizontalOrganizationChart"/>
    <dgm:cxn modelId="{86344B6A-BE16-43E5-9AAE-257F9B8D062D}" type="presParOf" srcId="{F84E6966-8470-4C89-BF6B-C5A5BCACB2B2}" destId="{F7CA54F8-CA8D-4741-A6FB-D4F46A23492D}" srcOrd="3" destOrd="0" presId="urn:microsoft.com/office/officeart/2009/3/layout/HorizontalOrganizationChart"/>
    <dgm:cxn modelId="{23FFFC52-E71E-43D8-A33F-EED8A9EBCFA8}" type="presParOf" srcId="{F7CA54F8-CA8D-4741-A6FB-D4F46A23492D}" destId="{C484ED20-2E8E-4703-97F3-A74C52AA2446}" srcOrd="0" destOrd="0" presId="urn:microsoft.com/office/officeart/2009/3/layout/HorizontalOrganizationChart"/>
    <dgm:cxn modelId="{19C8090F-2846-45AD-B68C-C7598FECBD92}" type="presParOf" srcId="{C484ED20-2E8E-4703-97F3-A74C52AA2446}" destId="{F565C0E7-6950-4127-980F-7A5B316C4418}" srcOrd="0" destOrd="0" presId="urn:microsoft.com/office/officeart/2009/3/layout/HorizontalOrganizationChart"/>
    <dgm:cxn modelId="{EBA47A88-4089-405D-99C5-C6E605ED2F64}" type="presParOf" srcId="{C484ED20-2E8E-4703-97F3-A74C52AA2446}" destId="{E76307D3-7FB7-4F36-826B-CEA1977BA9DC}" srcOrd="1" destOrd="0" presId="urn:microsoft.com/office/officeart/2009/3/layout/HorizontalOrganizationChart"/>
    <dgm:cxn modelId="{79B871E7-A739-4DE1-8026-6D3F28F78C25}" type="presParOf" srcId="{F7CA54F8-CA8D-4741-A6FB-D4F46A23492D}" destId="{5F8EC964-4790-4AC5-8677-076B91F68977}" srcOrd="1" destOrd="0" presId="urn:microsoft.com/office/officeart/2009/3/layout/HorizontalOrganizationChart"/>
    <dgm:cxn modelId="{B57ED0C0-2ACF-45C2-83F2-141C509C1CDE}" type="presParOf" srcId="{F7CA54F8-CA8D-4741-A6FB-D4F46A23492D}" destId="{C407E6A5-C102-43D8-A20C-37B3028A6188}" srcOrd="2" destOrd="0" presId="urn:microsoft.com/office/officeart/2009/3/layout/HorizontalOrganizationChart"/>
    <dgm:cxn modelId="{1C8D7D80-E9CE-4C62-9A8C-372E8A4758B8}" type="presParOf" srcId="{CE447C24-2CA8-42C9-9456-0BD215B6C58E}" destId="{D55F3B40-2F52-4560-9405-166F1147322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D49A544-B97B-4EC2-A084-C18CB3E64FEB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64C528-E778-48B9-8B97-EC2A4AB3FED0}">
      <dgm:prSet phldrT="[Текст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Georgia" panose="02040502050405020303" pitchFamily="18" charset="0"/>
            </a:rPr>
            <a:t>Информационные ресурсы</a:t>
          </a:r>
          <a:endParaRPr lang="ru-RU" sz="16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02B8D79F-5DAD-44FB-BB4B-D700BB6592FC}" type="parTrans" cxnId="{B219D420-1690-4890-B46F-C75BBF587528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239F8347-A011-4879-BF78-241C2B6CF5DC}" type="sibTrans" cxnId="{B219D420-1690-4890-B46F-C75BBF587528}">
      <dgm:prSet/>
      <dgm:spPr/>
      <dgm:t>
        <a:bodyPr/>
        <a:lstStyle/>
        <a:p>
          <a:endParaRPr lang="ru-RU"/>
        </a:p>
      </dgm:t>
    </dgm:pt>
    <dgm:pt modelId="{CDCA25A2-58CA-4261-901D-D877C3BECEBF}">
      <dgm:prSet phldrT="[Текст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Georgia" panose="02040502050405020303" pitchFamily="18" charset="0"/>
            </a:rPr>
            <a:t>Информационные продукты</a:t>
          </a:r>
          <a:endParaRPr lang="ru-RU" sz="1600" dirty="0">
            <a:solidFill>
              <a:schemeClr val="tx1"/>
            </a:solidFill>
          </a:endParaRPr>
        </a:p>
      </dgm:t>
    </dgm:pt>
    <dgm:pt modelId="{3FE6D51D-913A-42D7-A0AC-A0C4B13FFE1E}" type="parTrans" cxnId="{D5E0449D-1980-48E4-A86C-DD69D6B42644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5D16A070-A2D7-46A1-81D8-CF3E1418CE6F}" type="sibTrans" cxnId="{D5E0449D-1980-48E4-A86C-DD69D6B42644}">
      <dgm:prSet/>
      <dgm:spPr/>
      <dgm:t>
        <a:bodyPr/>
        <a:lstStyle/>
        <a:p>
          <a:endParaRPr lang="ru-RU"/>
        </a:p>
      </dgm:t>
    </dgm:pt>
    <dgm:pt modelId="{82370EDD-C39B-4A9B-B002-C443E445F204}">
      <dgm:prSet phldrT="[Текст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Georgia" panose="02040502050405020303" pitchFamily="18" charset="0"/>
            </a:rPr>
            <a:t>Библиотечно-библиографическое обслуживание (услуги)</a:t>
          </a:r>
          <a:endParaRPr lang="ru-RU" sz="1600" dirty="0">
            <a:solidFill>
              <a:schemeClr val="tx1"/>
            </a:solidFill>
          </a:endParaRPr>
        </a:p>
      </dgm:t>
    </dgm:pt>
    <dgm:pt modelId="{125DFA98-3920-47D2-9C2F-D1E901FC6397}" type="parTrans" cxnId="{BB917A80-CE80-42DA-9276-54B6DA422034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83431C53-7343-4CF0-8BD1-F8B85FE0728D}" type="sibTrans" cxnId="{BB917A80-CE80-42DA-9276-54B6DA422034}">
      <dgm:prSet/>
      <dgm:spPr/>
      <dgm:t>
        <a:bodyPr/>
        <a:lstStyle/>
        <a:p>
          <a:endParaRPr lang="ru-RU"/>
        </a:p>
      </dgm:t>
    </dgm:pt>
    <dgm:pt modelId="{16985DD1-B1DA-44D2-AD52-57C9F6FB4550}">
      <dgm:prSet phldrT="[Текст]"/>
      <dgm:spPr>
        <a:solidFill>
          <a:schemeClr val="bg2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Georgia" panose="02040502050405020303" pitchFamily="18" charset="0"/>
            </a:rPr>
            <a:t>ЭКСКУРСИИ</a:t>
          </a:r>
          <a:endParaRPr lang="ru-RU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A393CE06-336A-43D7-A65C-C1BC79511E19}" type="sibTrans" cxnId="{6D10FD45-2DA1-40FA-9C76-41FE802F0A54}">
      <dgm:prSet/>
      <dgm:spPr/>
      <dgm:t>
        <a:bodyPr/>
        <a:lstStyle/>
        <a:p>
          <a:endParaRPr lang="ru-RU"/>
        </a:p>
      </dgm:t>
    </dgm:pt>
    <dgm:pt modelId="{039FAF5E-A24B-45E9-9680-9407B662AF08}" type="parTrans" cxnId="{6D10FD45-2DA1-40FA-9C76-41FE802F0A54}">
      <dgm:prSet/>
      <dgm:spPr/>
      <dgm:t>
        <a:bodyPr/>
        <a:lstStyle/>
        <a:p>
          <a:endParaRPr lang="ru-RU"/>
        </a:p>
      </dgm:t>
    </dgm:pt>
    <dgm:pt modelId="{9F771A89-1EDC-49B8-9120-1C28E25BF539}">
      <dgm:prSet phldrT="[Текст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Georgia" panose="02040502050405020303" pitchFamily="18" charset="0"/>
            </a:rPr>
            <a:t>Продвижение информационных  ресурсов, продуктов, услуг</a:t>
          </a:r>
          <a:endParaRPr lang="ru-RU" sz="1600" dirty="0">
            <a:solidFill>
              <a:schemeClr val="tx1"/>
            </a:solidFill>
          </a:endParaRPr>
        </a:p>
      </dgm:t>
    </dgm:pt>
    <dgm:pt modelId="{06A275DD-5AC2-4D18-A95F-67B26447FDB8}" type="parTrans" cxnId="{B164CB18-CEE6-48D6-BCF6-2BC2E0CB5EAF}">
      <dgm:prSet/>
      <dgm:spPr>
        <a:solidFill>
          <a:schemeClr val="accent2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8C32C2A5-A126-489F-947D-7A052642BFB6}" type="sibTrans" cxnId="{B164CB18-CEE6-48D6-BCF6-2BC2E0CB5EAF}">
      <dgm:prSet/>
      <dgm:spPr/>
      <dgm:t>
        <a:bodyPr/>
        <a:lstStyle/>
        <a:p>
          <a:endParaRPr lang="ru-RU"/>
        </a:p>
      </dgm:t>
    </dgm:pt>
    <dgm:pt modelId="{C61DAF19-0E2A-4DE6-9276-CCD2555CEE75}" type="pres">
      <dgm:prSet presAssocID="{BD49A544-B97B-4EC2-A084-C18CB3E64FE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447C24-2CA8-42C9-9456-0BD215B6C58E}" type="pres">
      <dgm:prSet presAssocID="{16985DD1-B1DA-44D2-AD52-57C9F6FB4550}" presName="hierRoot1" presStyleCnt="0">
        <dgm:presLayoutVars>
          <dgm:hierBranch val="init"/>
        </dgm:presLayoutVars>
      </dgm:prSet>
      <dgm:spPr/>
    </dgm:pt>
    <dgm:pt modelId="{DFCAA6DE-DD9A-4B31-A605-5983DF3EF31F}" type="pres">
      <dgm:prSet presAssocID="{16985DD1-B1DA-44D2-AD52-57C9F6FB4550}" presName="rootComposite1" presStyleCnt="0"/>
      <dgm:spPr/>
    </dgm:pt>
    <dgm:pt modelId="{AF720C0C-3456-42CF-90FA-564726EE6E7D}" type="pres">
      <dgm:prSet presAssocID="{16985DD1-B1DA-44D2-AD52-57C9F6FB4550}" presName="rootText1" presStyleLbl="node0" presStyleIdx="0" presStyleCnt="1" custScaleX="63669" custScaleY="196297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BF809D5-937C-4ED6-99C0-6BBD2B034148}" type="pres">
      <dgm:prSet presAssocID="{16985DD1-B1DA-44D2-AD52-57C9F6FB455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84E6966-8470-4C89-BF6B-C5A5BCACB2B2}" type="pres">
      <dgm:prSet presAssocID="{16985DD1-B1DA-44D2-AD52-57C9F6FB4550}" presName="hierChild2" presStyleCnt="0"/>
      <dgm:spPr/>
    </dgm:pt>
    <dgm:pt modelId="{5CA58829-2A6B-40E4-8D10-286271A5635F}" type="pres">
      <dgm:prSet presAssocID="{02B8D79F-5DAD-44FB-BB4B-D700BB6592FC}" presName="Name64" presStyleLbl="parChTrans1D2" presStyleIdx="0" presStyleCnt="4"/>
      <dgm:spPr/>
      <dgm:t>
        <a:bodyPr/>
        <a:lstStyle/>
        <a:p>
          <a:endParaRPr lang="ru-RU"/>
        </a:p>
      </dgm:t>
    </dgm:pt>
    <dgm:pt modelId="{839F8950-2761-4662-9E91-F50CD77F0506}" type="pres">
      <dgm:prSet presAssocID="{2F64C528-E778-48B9-8B97-EC2A4AB3FED0}" presName="hierRoot2" presStyleCnt="0">
        <dgm:presLayoutVars>
          <dgm:hierBranch val="init"/>
        </dgm:presLayoutVars>
      </dgm:prSet>
      <dgm:spPr/>
    </dgm:pt>
    <dgm:pt modelId="{B4A105F2-FE7E-49FC-A8E4-849C22ACE6D0}" type="pres">
      <dgm:prSet presAssocID="{2F64C528-E778-48B9-8B97-EC2A4AB3FED0}" presName="rootComposite" presStyleCnt="0"/>
      <dgm:spPr/>
    </dgm:pt>
    <dgm:pt modelId="{4B61F6F1-586F-44C8-A0AF-03AAF29E1D72}" type="pres">
      <dgm:prSet presAssocID="{2F64C528-E778-48B9-8B97-EC2A4AB3FED0}" presName="rootText" presStyleLbl="node2" presStyleIdx="0" presStyleCnt="4" custFlipHor="1" custScaleX="214912" custLinFactNeighborX="415" custLinFactNeighborY="-492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2D52D479-9EDE-4870-B742-8A79B2B62ADD}" type="pres">
      <dgm:prSet presAssocID="{2F64C528-E778-48B9-8B97-EC2A4AB3FED0}" presName="rootConnector" presStyleLbl="node2" presStyleIdx="0" presStyleCnt="4"/>
      <dgm:spPr/>
      <dgm:t>
        <a:bodyPr/>
        <a:lstStyle/>
        <a:p>
          <a:endParaRPr lang="ru-RU"/>
        </a:p>
      </dgm:t>
    </dgm:pt>
    <dgm:pt modelId="{097184F9-C54F-499B-9D66-E52FF72EB968}" type="pres">
      <dgm:prSet presAssocID="{2F64C528-E778-48B9-8B97-EC2A4AB3FED0}" presName="hierChild4" presStyleCnt="0"/>
      <dgm:spPr/>
    </dgm:pt>
    <dgm:pt modelId="{EECF599F-8513-42D0-A30E-15DA3434A676}" type="pres">
      <dgm:prSet presAssocID="{2F64C528-E778-48B9-8B97-EC2A4AB3FED0}" presName="hierChild5" presStyleCnt="0"/>
      <dgm:spPr/>
    </dgm:pt>
    <dgm:pt modelId="{38EB74ED-85F2-4EB1-B5D2-D5AAF283D742}" type="pres">
      <dgm:prSet presAssocID="{3FE6D51D-913A-42D7-A0AC-A0C4B13FFE1E}" presName="Name64" presStyleLbl="parChTrans1D2" presStyleIdx="1" presStyleCnt="4"/>
      <dgm:spPr/>
      <dgm:t>
        <a:bodyPr/>
        <a:lstStyle/>
        <a:p>
          <a:endParaRPr lang="ru-RU"/>
        </a:p>
      </dgm:t>
    </dgm:pt>
    <dgm:pt modelId="{F7CA54F8-CA8D-4741-A6FB-D4F46A23492D}" type="pres">
      <dgm:prSet presAssocID="{CDCA25A2-58CA-4261-901D-D877C3BECEBF}" presName="hierRoot2" presStyleCnt="0">
        <dgm:presLayoutVars>
          <dgm:hierBranch val="init"/>
        </dgm:presLayoutVars>
      </dgm:prSet>
      <dgm:spPr/>
    </dgm:pt>
    <dgm:pt modelId="{C484ED20-2E8E-4703-97F3-A74C52AA2446}" type="pres">
      <dgm:prSet presAssocID="{CDCA25A2-58CA-4261-901D-D877C3BECEBF}" presName="rootComposite" presStyleCnt="0"/>
      <dgm:spPr/>
    </dgm:pt>
    <dgm:pt modelId="{F565C0E7-6950-4127-980F-7A5B316C4418}" type="pres">
      <dgm:prSet presAssocID="{CDCA25A2-58CA-4261-901D-D877C3BECEBF}" presName="rootText" presStyleLbl="node2" presStyleIdx="1" presStyleCnt="4" custFlipHor="1" custScaleX="214655" custLinFactNeighborX="204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E76307D3-7FB7-4F36-826B-CEA1977BA9DC}" type="pres">
      <dgm:prSet presAssocID="{CDCA25A2-58CA-4261-901D-D877C3BECEBF}" presName="rootConnector" presStyleLbl="node2" presStyleIdx="1" presStyleCnt="4"/>
      <dgm:spPr/>
      <dgm:t>
        <a:bodyPr/>
        <a:lstStyle/>
        <a:p>
          <a:endParaRPr lang="ru-RU"/>
        </a:p>
      </dgm:t>
    </dgm:pt>
    <dgm:pt modelId="{5F8EC964-4790-4AC5-8677-076B91F68977}" type="pres">
      <dgm:prSet presAssocID="{CDCA25A2-58CA-4261-901D-D877C3BECEBF}" presName="hierChild4" presStyleCnt="0"/>
      <dgm:spPr/>
    </dgm:pt>
    <dgm:pt modelId="{C407E6A5-C102-43D8-A20C-37B3028A6188}" type="pres">
      <dgm:prSet presAssocID="{CDCA25A2-58CA-4261-901D-D877C3BECEBF}" presName="hierChild5" presStyleCnt="0"/>
      <dgm:spPr/>
    </dgm:pt>
    <dgm:pt modelId="{E207A779-B1C8-4FF1-96E3-4D0519C90E79}" type="pres">
      <dgm:prSet presAssocID="{125DFA98-3920-47D2-9C2F-D1E901FC6397}" presName="Name64" presStyleLbl="parChTrans1D2" presStyleIdx="2" presStyleCnt="4"/>
      <dgm:spPr/>
      <dgm:t>
        <a:bodyPr/>
        <a:lstStyle/>
        <a:p>
          <a:endParaRPr lang="ru-RU"/>
        </a:p>
      </dgm:t>
    </dgm:pt>
    <dgm:pt modelId="{59DFED3B-5D95-4636-AAFA-8E7779DE025B}" type="pres">
      <dgm:prSet presAssocID="{82370EDD-C39B-4A9B-B002-C443E445F204}" presName="hierRoot2" presStyleCnt="0">
        <dgm:presLayoutVars>
          <dgm:hierBranch val="init"/>
        </dgm:presLayoutVars>
      </dgm:prSet>
      <dgm:spPr/>
    </dgm:pt>
    <dgm:pt modelId="{3E27B2D6-0FD1-4877-BCD1-9C6CD2E35247}" type="pres">
      <dgm:prSet presAssocID="{82370EDD-C39B-4A9B-B002-C443E445F204}" presName="rootComposite" presStyleCnt="0"/>
      <dgm:spPr/>
    </dgm:pt>
    <dgm:pt modelId="{9EB033FE-E633-412A-A8A3-FD774F14E86E}" type="pres">
      <dgm:prSet presAssocID="{82370EDD-C39B-4A9B-B002-C443E445F204}" presName="rootText" presStyleLbl="node2" presStyleIdx="2" presStyleCnt="4" custFlipHor="1" custScaleX="214912" custLinFactNeighborX="491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76ED77AA-CC90-4E77-9F58-5C5592BBCE76}" type="pres">
      <dgm:prSet presAssocID="{82370EDD-C39B-4A9B-B002-C443E445F204}" presName="rootConnector" presStyleLbl="node2" presStyleIdx="2" presStyleCnt="4"/>
      <dgm:spPr/>
      <dgm:t>
        <a:bodyPr/>
        <a:lstStyle/>
        <a:p>
          <a:endParaRPr lang="ru-RU"/>
        </a:p>
      </dgm:t>
    </dgm:pt>
    <dgm:pt modelId="{CE6CB09E-4BEF-450B-84D0-7FE674E41A6A}" type="pres">
      <dgm:prSet presAssocID="{82370EDD-C39B-4A9B-B002-C443E445F204}" presName="hierChild4" presStyleCnt="0"/>
      <dgm:spPr/>
    </dgm:pt>
    <dgm:pt modelId="{8BE7E30C-8EBC-48A8-871F-9771BB3367BE}" type="pres">
      <dgm:prSet presAssocID="{82370EDD-C39B-4A9B-B002-C443E445F204}" presName="hierChild5" presStyleCnt="0"/>
      <dgm:spPr/>
    </dgm:pt>
    <dgm:pt modelId="{A38A5679-7D83-4681-B7F9-BD259B03F151}" type="pres">
      <dgm:prSet presAssocID="{06A275DD-5AC2-4D18-A95F-67B26447FDB8}" presName="Name64" presStyleLbl="parChTrans1D2" presStyleIdx="3" presStyleCnt="4"/>
      <dgm:spPr/>
      <dgm:t>
        <a:bodyPr/>
        <a:lstStyle/>
        <a:p>
          <a:endParaRPr lang="ru-RU"/>
        </a:p>
      </dgm:t>
    </dgm:pt>
    <dgm:pt modelId="{EA2324F4-07E1-4267-824C-C050305B6128}" type="pres">
      <dgm:prSet presAssocID="{9F771A89-1EDC-49B8-9120-1C28E25BF539}" presName="hierRoot2" presStyleCnt="0">
        <dgm:presLayoutVars>
          <dgm:hierBranch val="init"/>
        </dgm:presLayoutVars>
      </dgm:prSet>
      <dgm:spPr/>
    </dgm:pt>
    <dgm:pt modelId="{EE1DA2BE-5B23-48E0-908B-067C58E04B24}" type="pres">
      <dgm:prSet presAssocID="{9F771A89-1EDC-49B8-9120-1C28E25BF539}" presName="rootComposite" presStyleCnt="0"/>
      <dgm:spPr/>
    </dgm:pt>
    <dgm:pt modelId="{78F778E3-EADD-462B-83ED-D88DA9EE8C68}" type="pres">
      <dgm:prSet presAssocID="{9F771A89-1EDC-49B8-9120-1C28E25BF539}" presName="rootText" presStyleLbl="node2" presStyleIdx="3" presStyleCnt="4" custFlipHor="1" custScaleX="214054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6B077C17-E4FC-4834-A0A7-EF09A55A829F}" type="pres">
      <dgm:prSet presAssocID="{9F771A89-1EDC-49B8-9120-1C28E25BF539}" presName="rootConnector" presStyleLbl="node2" presStyleIdx="3" presStyleCnt="4"/>
      <dgm:spPr/>
      <dgm:t>
        <a:bodyPr/>
        <a:lstStyle/>
        <a:p>
          <a:endParaRPr lang="ru-RU"/>
        </a:p>
      </dgm:t>
    </dgm:pt>
    <dgm:pt modelId="{B8972E83-40DA-47C0-8609-C44CDE8C8B9E}" type="pres">
      <dgm:prSet presAssocID="{9F771A89-1EDC-49B8-9120-1C28E25BF539}" presName="hierChild4" presStyleCnt="0"/>
      <dgm:spPr/>
    </dgm:pt>
    <dgm:pt modelId="{734323A0-AEFF-47A1-8C14-8F09126E1B52}" type="pres">
      <dgm:prSet presAssocID="{9F771A89-1EDC-49B8-9120-1C28E25BF539}" presName="hierChild5" presStyleCnt="0"/>
      <dgm:spPr/>
    </dgm:pt>
    <dgm:pt modelId="{D55F3B40-2F52-4560-9405-166F11473226}" type="pres">
      <dgm:prSet presAssocID="{16985DD1-B1DA-44D2-AD52-57C9F6FB4550}" presName="hierChild3" presStyleCnt="0"/>
      <dgm:spPr/>
    </dgm:pt>
  </dgm:ptLst>
  <dgm:cxnLst>
    <dgm:cxn modelId="{B164CB18-CEE6-48D6-BCF6-2BC2E0CB5EAF}" srcId="{16985DD1-B1DA-44D2-AD52-57C9F6FB4550}" destId="{9F771A89-1EDC-49B8-9120-1C28E25BF539}" srcOrd="3" destOrd="0" parTransId="{06A275DD-5AC2-4D18-A95F-67B26447FDB8}" sibTransId="{8C32C2A5-A126-489F-947D-7A052642BFB6}"/>
    <dgm:cxn modelId="{02761D42-619F-4258-AEFD-1853DC371BCD}" type="presOf" srcId="{82370EDD-C39B-4A9B-B002-C443E445F204}" destId="{76ED77AA-CC90-4E77-9F58-5C5592BBCE76}" srcOrd="1" destOrd="0" presId="urn:microsoft.com/office/officeart/2009/3/layout/HorizontalOrganizationChart"/>
    <dgm:cxn modelId="{BBF05F78-A4E7-41EA-B892-329AD5443A2F}" type="presOf" srcId="{3FE6D51D-913A-42D7-A0AC-A0C4B13FFE1E}" destId="{38EB74ED-85F2-4EB1-B5D2-D5AAF283D742}" srcOrd="0" destOrd="0" presId="urn:microsoft.com/office/officeart/2009/3/layout/HorizontalOrganizationChart"/>
    <dgm:cxn modelId="{30AC61CF-9036-45EF-8AC9-F58BF633D4E7}" type="presOf" srcId="{2F64C528-E778-48B9-8B97-EC2A4AB3FED0}" destId="{2D52D479-9EDE-4870-B742-8A79B2B62ADD}" srcOrd="1" destOrd="0" presId="urn:microsoft.com/office/officeart/2009/3/layout/HorizontalOrganizationChart"/>
    <dgm:cxn modelId="{9E76B2A3-B0CC-4953-87A9-091A4E39EAF3}" type="presOf" srcId="{CDCA25A2-58CA-4261-901D-D877C3BECEBF}" destId="{F565C0E7-6950-4127-980F-7A5B316C4418}" srcOrd="0" destOrd="0" presId="urn:microsoft.com/office/officeart/2009/3/layout/HorizontalOrganizationChart"/>
    <dgm:cxn modelId="{B35DBFEF-9A1A-489D-BFA0-3332DFC13EA5}" type="presOf" srcId="{9F771A89-1EDC-49B8-9120-1C28E25BF539}" destId="{6B077C17-E4FC-4834-A0A7-EF09A55A829F}" srcOrd="1" destOrd="0" presId="urn:microsoft.com/office/officeart/2009/3/layout/HorizontalOrganizationChart"/>
    <dgm:cxn modelId="{B219D420-1690-4890-B46F-C75BBF587528}" srcId="{16985DD1-B1DA-44D2-AD52-57C9F6FB4550}" destId="{2F64C528-E778-48B9-8B97-EC2A4AB3FED0}" srcOrd="0" destOrd="0" parTransId="{02B8D79F-5DAD-44FB-BB4B-D700BB6592FC}" sibTransId="{239F8347-A011-4879-BF78-241C2B6CF5DC}"/>
    <dgm:cxn modelId="{1A3C3990-5E0C-4952-BB93-49EF3220F976}" type="presOf" srcId="{06A275DD-5AC2-4D18-A95F-67B26447FDB8}" destId="{A38A5679-7D83-4681-B7F9-BD259B03F151}" srcOrd="0" destOrd="0" presId="urn:microsoft.com/office/officeart/2009/3/layout/HorizontalOrganizationChart"/>
    <dgm:cxn modelId="{EBE679A8-4DD0-48EA-B88F-4CDF15430DC8}" type="presOf" srcId="{BD49A544-B97B-4EC2-A084-C18CB3E64FEB}" destId="{C61DAF19-0E2A-4DE6-9276-CCD2555CEE75}" srcOrd="0" destOrd="0" presId="urn:microsoft.com/office/officeart/2009/3/layout/HorizontalOrganizationChart"/>
    <dgm:cxn modelId="{8416D386-B452-4594-BCA3-B6EBB089798F}" type="presOf" srcId="{82370EDD-C39B-4A9B-B002-C443E445F204}" destId="{9EB033FE-E633-412A-A8A3-FD774F14E86E}" srcOrd="0" destOrd="0" presId="urn:microsoft.com/office/officeart/2009/3/layout/HorizontalOrganizationChart"/>
    <dgm:cxn modelId="{4134C84C-FCAD-475C-9277-29A001E35ECC}" type="presOf" srcId="{9F771A89-1EDC-49B8-9120-1C28E25BF539}" destId="{78F778E3-EADD-462B-83ED-D88DA9EE8C68}" srcOrd="0" destOrd="0" presId="urn:microsoft.com/office/officeart/2009/3/layout/HorizontalOrganizationChart"/>
    <dgm:cxn modelId="{BB917A80-CE80-42DA-9276-54B6DA422034}" srcId="{16985DD1-B1DA-44D2-AD52-57C9F6FB4550}" destId="{82370EDD-C39B-4A9B-B002-C443E445F204}" srcOrd="2" destOrd="0" parTransId="{125DFA98-3920-47D2-9C2F-D1E901FC6397}" sibTransId="{83431C53-7343-4CF0-8BD1-F8B85FE0728D}"/>
    <dgm:cxn modelId="{17093066-874E-4628-9794-EBE0BB5CDF1E}" type="presOf" srcId="{16985DD1-B1DA-44D2-AD52-57C9F6FB4550}" destId="{AF720C0C-3456-42CF-90FA-564726EE6E7D}" srcOrd="0" destOrd="0" presId="urn:microsoft.com/office/officeart/2009/3/layout/HorizontalOrganizationChart"/>
    <dgm:cxn modelId="{65888F86-E251-4769-8A56-A7E81D2C4806}" type="presOf" srcId="{125DFA98-3920-47D2-9C2F-D1E901FC6397}" destId="{E207A779-B1C8-4FF1-96E3-4D0519C90E79}" srcOrd="0" destOrd="0" presId="urn:microsoft.com/office/officeart/2009/3/layout/HorizontalOrganizationChart"/>
    <dgm:cxn modelId="{C5ACEB15-3B6F-4950-8896-C3B2CE687855}" type="presOf" srcId="{CDCA25A2-58CA-4261-901D-D877C3BECEBF}" destId="{E76307D3-7FB7-4F36-826B-CEA1977BA9DC}" srcOrd="1" destOrd="0" presId="urn:microsoft.com/office/officeart/2009/3/layout/HorizontalOrganizationChart"/>
    <dgm:cxn modelId="{70EBAFF4-F6D8-42A2-BE8C-25BE18CA47B7}" type="presOf" srcId="{16985DD1-B1DA-44D2-AD52-57C9F6FB4550}" destId="{8BF809D5-937C-4ED6-99C0-6BBD2B034148}" srcOrd="1" destOrd="0" presId="urn:microsoft.com/office/officeart/2009/3/layout/HorizontalOrganizationChart"/>
    <dgm:cxn modelId="{D5E0449D-1980-48E4-A86C-DD69D6B42644}" srcId="{16985DD1-B1DA-44D2-AD52-57C9F6FB4550}" destId="{CDCA25A2-58CA-4261-901D-D877C3BECEBF}" srcOrd="1" destOrd="0" parTransId="{3FE6D51D-913A-42D7-A0AC-A0C4B13FFE1E}" sibTransId="{5D16A070-A2D7-46A1-81D8-CF3E1418CE6F}"/>
    <dgm:cxn modelId="{22745C6B-F9E2-422E-B606-4226BCA036E1}" type="presOf" srcId="{02B8D79F-5DAD-44FB-BB4B-D700BB6592FC}" destId="{5CA58829-2A6B-40E4-8D10-286271A5635F}" srcOrd="0" destOrd="0" presId="urn:microsoft.com/office/officeart/2009/3/layout/HorizontalOrganizationChart"/>
    <dgm:cxn modelId="{6D10FD45-2DA1-40FA-9C76-41FE802F0A54}" srcId="{BD49A544-B97B-4EC2-A084-C18CB3E64FEB}" destId="{16985DD1-B1DA-44D2-AD52-57C9F6FB4550}" srcOrd="0" destOrd="0" parTransId="{039FAF5E-A24B-45E9-9680-9407B662AF08}" sibTransId="{A393CE06-336A-43D7-A65C-C1BC79511E19}"/>
    <dgm:cxn modelId="{636107C4-9ECC-4C24-B6EA-B9DEBD1C9C55}" type="presOf" srcId="{2F64C528-E778-48B9-8B97-EC2A4AB3FED0}" destId="{4B61F6F1-586F-44C8-A0AF-03AAF29E1D72}" srcOrd="0" destOrd="0" presId="urn:microsoft.com/office/officeart/2009/3/layout/HorizontalOrganizationChart"/>
    <dgm:cxn modelId="{D91E7695-5020-43DF-A5D7-9F68DD32F881}" type="presParOf" srcId="{C61DAF19-0E2A-4DE6-9276-CCD2555CEE75}" destId="{CE447C24-2CA8-42C9-9456-0BD215B6C58E}" srcOrd="0" destOrd="0" presId="urn:microsoft.com/office/officeart/2009/3/layout/HorizontalOrganizationChart"/>
    <dgm:cxn modelId="{8EF748C9-B9B2-44E6-A55E-681D07C30F17}" type="presParOf" srcId="{CE447C24-2CA8-42C9-9456-0BD215B6C58E}" destId="{DFCAA6DE-DD9A-4B31-A605-5983DF3EF31F}" srcOrd="0" destOrd="0" presId="urn:microsoft.com/office/officeart/2009/3/layout/HorizontalOrganizationChart"/>
    <dgm:cxn modelId="{96D2172D-7884-47E8-A270-AAD4874535A8}" type="presParOf" srcId="{DFCAA6DE-DD9A-4B31-A605-5983DF3EF31F}" destId="{AF720C0C-3456-42CF-90FA-564726EE6E7D}" srcOrd="0" destOrd="0" presId="urn:microsoft.com/office/officeart/2009/3/layout/HorizontalOrganizationChart"/>
    <dgm:cxn modelId="{BED4D4AA-1F70-4699-86D6-5D545DAE3738}" type="presParOf" srcId="{DFCAA6DE-DD9A-4B31-A605-5983DF3EF31F}" destId="{8BF809D5-937C-4ED6-99C0-6BBD2B034148}" srcOrd="1" destOrd="0" presId="urn:microsoft.com/office/officeart/2009/3/layout/HorizontalOrganizationChart"/>
    <dgm:cxn modelId="{84BBBEE4-FBD3-45CE-B198-A70E2737F69D}" type="presParOf" srcId="{CE447C24-2CA8-42C9-9456-0BD215B6C58E}" destId="{F84E6966-8470-4C89-BF6B-C5A5BCACB2B2}" srcOrd="1" destOrd="0" presId="urn:microsoft.com/office/officeart/2009/3/layout/HorizontalOrganizationChart"/>
    <dgm:cxn modelId="{7533A760-1E49-4BA3-87DA-E9E0FCA6109D}" type="presParOf" srcId="{F84E6966-8470-4C89-BF6B-C5A5BCACB2B2}" destId="{5CA58829-2A6B-40E4-8D10-286271A5635F}" srcOrd="0" destOrd="0" presId="urn:microsoft.com/office/officeart/2009/3/layout/HorizontalOrganizationChart"/>
    <dgm:cxn modelId="{E43C6FA1-CAA3-4AC0-9EA9-335767F032F8}" type="presParOf" srcId="{F84E6966-8470-4C89-BF6B-C5A5BCACB2B2}" destId="{839F8950-2761-4662-9E91-F50CD77F0506}" srcOrd="1" destOrd="0" presId="urn:microsoft.com/office/officeart/2009/3/layout/HorizontalOrganizationChart"/>
    <dgm:cxn modelId="{7666594E-AB98-4134-9722-8DBF6E9ABB99}" type="presParOf" srcId="{839F8950-2761-4662-9E91-F50CD77F0506}" destId="{B4A105F2-FE7E-49FC-A8E4-849C22ACE6D0}" srcOrd="0" destOrd="0" presId="urn:microsoft.com/office/officeart/2009/3/layout/HorizontalOrganizationChart"/>
    <dgm:cxn modelId="{4517AECE-8A2D-482A-A156-7EBAC8FEF789}" type="presParOf" srcId="{B4A105F2-FE7E-49FC-A8E4-849C22ACE6D0}" destId="{4B61F6F1-586F-44C8-A0AF-03AAF29E1D72}" srcOrd="0" destOrd="0" presId="urn:microsoft.com/office/officeart/2009/3/layout/HorizontalOrganizationChart"/>
    <dgm:cxn modelId="{5EB472CB-DD12-457B-A768-C62ECD44B962}" type="presParOf" srcId="{B4A105F2-FE7E-49FC-A8E4-849C22ACE6D0}" destId="{2D52D479-9EDE-4870-B742-8A79B2B62ADD}" srcOrd="1" destOrd="0" presId="urn:microsoft.com/office/officeart/2009/3/layout/HorizontalOrganizationChart"/>
    <dgm:cxn modelId="{69926840-7892-458F-AF50-6B79BC839863}" type="presParOf" srcId="{839F8950-2761-4662-9E91-F50CD77F0506}" destId="{097184F9-C54F-499B-9D66-E52FF72EB968}" srcOrd="1" destOrd="0" presId="urn:microsoft.com/office/officeart/2009/3/layout/HorizontalOrganizationChart"/>
    <dgm:cxn modelId="{60883837-97FD-4D96-AF77-3936712AB644}" type="presParOf" srcId="{839F8950-2761-4662-9E91-F50CD77F0506}" destId="{EECF599F-8513-42D0-A30E-15DA3434A676}" srcOrd="2" destOrd="0" presId="urn:microsoft.com/office/officeart/2009/3/layout/HorizontalOrganizationChart"/>
    <dgm:cxn modelId="{EF6ED742-A957-4503-B424-04F2C6DB1E77}" type="presParOf" srcId="{F84E6966-8470-4C89-BF6B-C5A5BCACB2B2}" destId="{38EB74ED-85F2-4EB1-B5D2-D5AAF283D742}" srcOrd="2" destOrd="0" presId="urn:microsoft.com/office/officeart/2009/3/layout/HorizontalOrganizationChart"/>
    <dgm:cxn modelId="{14922C7F-39B8-4ADB-A366-FEEE8FAB9A32}" type="presParOf" srcId="{F84E6966-8470-4C89-BF6B-C5A5BCACB2B2}" destId="{F7CA54F8-CA8D-4741-A6FB-D4F46A23492D}" srcOrd="3" destOrd="0" presId="urn:microsoft.com/office/officeart/2009/3/layout/HorizontalOrganizationChart"/>
    <dgm:cxn modelId="{BE4308BB-FA43-4842-840D-1DFF9001D55D}" type="presParOf" srcId="{F7CA54F8-CA8D-4741-A6FB-D4F46A23492D}" destId="{C484ED20-2E8E-4703-97F3-A74C52AA2446}" srcOrd="0" destOrd="0" presId="urn:microsoft.com/office/officeart/2009/3/layout/HorizontalOrganizationChart"/>
    <dgm:cxn modelId="{69111515-7094-4018-AEC7-DE25B4A0ABE5}" type="presParOf" srcId="{C484ED20-2E8E-4703-97F3-A74C52AA2446}" destId="{F565C0E7-6950-4127-980F-7A5B316C4418}" srcOrd="0" destOrd="0" presId="urn:microsoft.com/office/officeart/2009/3/layout/HorizontalOrganizationChart"/>
    <dgm:cxn modelId="{2131C174-8EC5-4614-9898-27B8A4696100}" type="presParOf" srcId="{C484ED20-2E8E-4703-97F3-A74C52AA2446}" destId="{E76307D3-7FB7-4F36-826B-CEA1977BA9DC}" srcOrd="1" destOrd="0" presId="urn:microsoft.com/office/officeart/2009/3/layout/HorizontalOrganizationChart"/>
    <dgm:cxn modelId="{C1BC8CE6-BFAA-4E71-854D-F9CBA02FA3BB}" type="presParOf" srcId="{F7CA54F8-CA8D-4741-A6FB-D4F46A23492D}" destId="{5F8EC964-4790-4AC5-8677-076B91F68977}" srcOrd="1" destOrd="0" presId="urn:microsoft.com/office/officeart/2009/3/layout/HorizontalOrganizationChart"/>
    <dgm:cxn modelId="{521700C4-4F45-400C-A668-DA04A2573904}" type="presParOf" srcId="{F7CA54F8-CA8D-4741-A6FB-D4F46A23492D}" destId="{C407E6A5-C102-43D8-A20C-37B3028A6188}" srcOrd="2" destOrd="0" presId="urn:microsoft.com/office/officeart/2009/3/layout/HorizontalOrganizationChart"/>
    <dgm:cxn modelId="{135CAFC5-FD43-4D76-8114-5D195851F36F}" type="presParOf" srcId="{F84E6966-8470-4C89-BF6B-C5A5BCACB2B2}" destId="{E207A779-B1C8-4FF1-96E3-4D0519C90E79}" srcOrd="4" destOrd="0" presId="urn:microsoft.com/office/officeart/2009/3/layout/HorizontalOrganizationChart"/>
    <dgm:cxn modelId="{F4B900D6-B58C-47FD-9B4F-AFC1CC267FF5}" type="presParOf" srcId="{F84E6966-8470-4C89-BF6B-C5A5BCACB2B2}" destId="{59DFED3B-5D95-4636-AAFA-8E7779DE025B}" srcOrd="5" destOrd="0" presId="urn:microsoft.com/office/officeart/2009/3/layout/HorizontalOrganizationChart"/>
    <dgm:cxn modelId="{631FFC8E-F89C-40D4-812D-D27E4EBEF274}" type="presParOf" srcId="{59DFED3B-5D95-4636-AAFA-8E7779DE025B}" destId="{3E27B2D6-0FD1-4877-BCD1-9C6CD2E35247}" srcOrd="0" destOrd="0" presId="urn:microsoft.com/office/officeart/2009/3/layout/HorizontalOrganizationChart"/>
    <dgm:cxn modelId="{B84BF474-D49D-462B-B8F9-02B83DA8B725}" type="presParOf" srcId="{3E27B2D6-0FD1-4877-BCD1-9C6CD2E35247}" destId="{9EB033FE-E633-412A-A8A3-FD774F14E86E}" srcOrd="0" destOrd="0" presId="urn:microsoft.com/office/officeart/2009/3/layout/HorizontalOrganizationChart"/>
    <dgm:cxn modelId="{AA6F835B-09EA-41B5-9858-E0EAD7F9C6CF}" type="presParOf" srcId="{3E27B2D6-0FD1-4877-BCD1-9C6CD2E35247}" destId="{76ED77AA-CC90-4E77-9F58-5C5592BBCE76}" srcOrd="1" destOrd="0" presId="urn:microsoft.com/office/officeart/2009/3/layout/HorizontalOrganizationChart"/>
    <dgm:cxn modelId="{05CEDCF2-130E-47A1-AB71-8FF1961EA008}" type="presParOf" srcId="{59DFED3B-5D95-4636-AAFA-8E7779DE025B}" destId="{CE6CB09E-4BEF-450B-84D0-7FE674E41A6A}" srcOrd="1" destOrd="0" presId="urn:microsoft.com/office/officeart/2009/3/layout/HorizontalOrganizationChart"/>
    <dgm:cxn modelId="{C7A251EC-E460-46BB-AD12-E146E4E7E6CA}" type="presParOf" srcId="{59DFED3B-5D95-4636-AAFA-8E7779DE025B}" destId="{8BE7E30C-8EBC-48A8-871F-9771BB3367BE}" srcOrd="2" destOrd="0" presId="urn:microsoft.com/office/officeart/2009/3/layout/HorizontalOrganizationChart"/>
    <dgm:cxn modelId="{C7BD9BEA-9517-4C11-9577-883F2FAB9B5F}" type="presParOf" srcId="{F84E6966-8470-4C89-BF6B-C5A5BCACB2B2}" destId="{A38A5679-7D83-4681-B7F9-BD259B03F151}" srcOrd="6" destOrd="0" presId="urn:microsoft.com/office/officeart/2009/3/layout/HorizontalOrganizationChart"/>
    <dgm:cxn modelId="{843F9678-0738-496B-9B80-40C72EA0EB46}" type="presParOf" srcId="{F84E6966-8470-4C89-BF6B-C5A5BCACB2B2}" destId="{EA2324F4-07E1-4267-824C-C050305B6128}" srcOrd="7" destOrd="0" presId="urn:microsoft.com/office/officeart/2009/3/layout/HorizontalOrganizationChart"/>
    <dgm:cxn modelId="{F9A9AD5E-8F78-4163-97F4-AEF55EE46E7E}" type="presParOf" srcId="{EA2324F4-07E1-4267-824C-C050305B6128}" destId="{EE1DA2BE-5B23-48E0-908B-067C58E04B24}" srcOrd="0" destOrd="0" presId="urn:microsoft.com/office/officeart/2009/3/layout/HorizontalOrganizationChart"/>
    <dgm:cxn modelId="{4D7469B8-4061-41DD-B967-70F058640271}" type="presParOf" srcId="{EE1DA2BE-5B23-48E0-908B-067C58E04B24}" destId="{78F778E3-EADD-462B-83ED-D88DA9EE8C68}" srcOrd="0" destOrd="0" presId="urn:microsoft.com/office/officeart/2009/3/layout/HorizontalOrganizationChart"/>
    <dgm:cxn modelId="{E8F6E299-C3DE-4984-9597-346DEDC497BB}" type="presParOf" srcId="{EE1DA2BE-5B23-48E0-908B-067C58E04B24}" destId="{6B077C17-E4FC-4834-A0A7-EF09A55A829F}" srcOrd="1" destOrd="0" presId="urn:microsoft.com/office/officeart/2009/3/layout/HorizontalOrganizationChart"/>
    <dgm:cxn modelId="{8659BECE-B1EF-4332-B862-0FC46D2A5006}" type="presParOf" srcId="{EA2324F4-07E1-4267-824C-C050305B6128}" destId="{B8972E83-40DA-47C0-8609-C44CDE8C8B9E}" srcOrd="1" destOrd="0" presId="urn:microsoft.com/office/officeart/2009/3/layout/HorizontalOrganizationChart"/>
    <dgm:cxn modelId="{1FCB0461-C996-406A-B07E-E669F910A21D}" type="presParOf" srcId="{EA2324F4-07E1-4267-824C-C050305B6128}" destId="{734323A0-AEFF-47A1-8C14-8F09126E1B52}" srcOrd="2" destOrd="0" presId="urn:microsoft.com/office/officeart/2009/3/layout/HorizontalOrganizationChart"/>
    <dgm:cxn modelId="{3AFE08D0-C613-4FDF-9475-2C93C726E2E0}" type="presParOf" srcId="{CE447C24-2CA8-42C9-9456-0BD215B6C58E}" destId="{D55F3B40-2F52-4560-9405-166F1147322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1E9FA-86BD-4DCE-8D0D-25EC5E23A7DA}">
      <dsp:nvSpPr>
        <dsp:cNvPr id="0" name=""/>
        <dsp:cNvSpPr/>
      </dsp:nvSpPr>
      <dsp:spPr>
        <a:xfrm rot="10800000">
          <a:off x="1228486" y="1270"/>
          <a:ext cx="4053840" cy="829627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65843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Georgia" panose="02040502050405020303" pitchFamily="18" charset="0"/>
            </a:rPr>
            <a:t>Информационные ресурсы</a:t>
          </a:r>
          <a:endParaRPr lang="ru-RU" sz="1700" kern="1200" dirty="0"/>
        </a:p>
      </dsp:txBody>
      <dsp:txXfrm rot="10800000">
        <a:off x="1435893" y="1270"/>
        <a:ext cx="3846433" cy="829627"/>
      </dsp:txXfrm>
    </dsp:sp>
    <dsp:sp modelId="{EBC54BBB-2B90-4B91-BEFE-16F81CB5B708}">
      <dsp:nvSpPr>
        <dsp:cNvPr id="0" name=""/>
        <dsp:cNvSpPr/>
      </dsp:nvSpPr>
      <dsp:spPr>
        <a:xfrm>
          <a:off x="813673" y="1270"/>
          <a:ext cx="829627" cy="829627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EC0D16-2AB9-4075-A332-BB40514ECE54}">
      <dsp:nvSpPr>
        <dsp:cNvPr id="0" name=""/>
        <dsp:cNvSpPr/>
      </dsp:nvSpPr>
      <dsp:spPr>
        <a:xfrm rot="10800000">
          <a:off x="1228486" y="1078547"/>
          <a:ext cx="4053840" cy="829627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65843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Georgia" panose="02040502050405020303" pitchFamily="18" charset="0"/>
            </a:rPr>
            <a:t>Информационные продукты</a:t>
          </a:r>
          <a:endParaRPr lang="en-US" sz="1700" kern="1200" dirty="0" smtClean="0">
            <a:latin typeface="Georgia" panose="02040502050405020303" pitchFamily="18" charset="0"/>
          </a:endParaRPr>
        </a:p>
      </dsp:txBody>
      <dsp:txXfrm rot="10800000">
        <a:off x="1435893" y="1078547"/>
        <a:ext cx="3846433" cy="829627"/>
      </dsp:txXfrm>
    </dsp:sp>
    <dsp:sp modelId="{261BEE4D-F7E3-459E-9FBE-30CE6D812744}">
      <dsp:nvSpPr>
        <dsp:cNvPr id="0" name=""/>
        <dsp:cNvSpPr/>
      </dsp:nvSpPr>
      <dsp:spPr>
        <a:xfrm>
          <a:off x="813673" y="1078547"/>
          <a:ext cx="829627" cy="829627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B12462-A6F8-4309-9075-80F4AC6C3514}">
      <dsp:nvSpPr>
        <dsp:cNvPr id="0" name=""/>
        <dsp:cNvSpPr/>
      </dsp:nvSpPr>
      <dsp:spPr>
        <a:xfrm rot="10800000">
          <a:off x="1228486" y="2155825"/>
          <a:ext cx="4053840" cy="829627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65843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Georgia" panose="02040502050405020303" pitchFamily="18" charset="0"/>
            </a:rPr>
            <a:t>Библиотечно-библиографическое обслуживание (услуги)</a:t>
          </a:r>
          <a:endParaRPr lang="ru-RU" sz="1700" kern="1200" dirty="0"/>
        </a:p>
      </dsp:txBody>
      <dsp:txXfrm rot="10800000">
        <a:off x="1435893" y="2155825"/>
        <a:ext cx="3846433" cy="829627"/>
      </dsp:txXfrm>
    </dsp:sp>
    <dsp:sp modelId="{E92E40D3-AE3C-4F60-8CE4-CF6247CEB017}">
      <dsp:nvSpPr>
        <dsp:cNvPr id="0" name=""/>
        <dsp:cNvSpPr/>
      </dsp:nvSpPr>
      <dsp:spPr>
        <a:xfrm>
          <a:off x="813673" y="2155825"/>
          <a:ext cx="829627" cy="829627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946863-3283-4EF7-A393-61EFB1897145}">
      <dsp:nvSpPr>
        <dsp:cNvPr id="0" name=""/>
        <dsp:cNvSpPr/>
      </dsp:nvSpPr>
      <dsp:spPr>
        <a:xfrm rot="10800000">
          <a:off x="1228486" y="3233102"/>
          <a:ext cx="4053840" cy="829627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65843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Georgia" panose="02040502050405020303" pitchFamily="18" charset="0"/>
            </a:rPr>
            <a:t>Продвижение информационных  ресурсов, продуктов, услуг</a:t>
          </a:r>
          <a:endParaRPr lang="ru-RU" sz="1700" kern="1200" dirty="0"/>
        </a:p>
      </dsp:txBody>
      <dsp:txXfrm rot="10800000">
        <a:off x="1435893" y="3233102"/>
        <a:ext cx="3846433" cy="829627"/>
      </dsp:txXfrm>
    </dsp:sp>
    <dsp:sp modelId="{55B4D3F5-7530-484C-86DC-AA2D0764BCC1}">
      <dsp:nvSpPr>
        <dsp:cNvPr id="0" name=""/>
        <dsp:cNvSpPr/>
      </dsp:nvSpPr>
      <dsp:spPr>
        <a:xfrm>
          <a:off x="813673" y="3233102"/>
          <a:ext cx="829627" cy="829627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A5679-7D83-4681-B7F9-BD259B03F151}">
      <dsp:nvSpPr>
        <dsp:cNvPr id="0" name=""/>
        <dsp:cNvSpPr/>
      </dsp:nvSpPr>
      <dsp:spPr>
        <a:xfrm>
          <a:off x="2098450" y="1728192"/>
          <a:ext cx="432980" cy="1396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6490" y="0"/>
              </a:lnTo>
              <a:lnTo>
                <a:pt x="216490" y="1396362"/>
              </a:lnTo>
              <a:lnTo>
                <a:pt x="432980" y="1396362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07A779-B1C8-4FF1-96E3-4D0519C90E79}">
      <dsp:nvSpPr>
        <dsp:cNvPr id="0" name=""/>
        <dsp:cNvSpPr/>
      </dsp:nvSpPr>
      <dsp:spPr>
        <a:xfrm>
          <a:off x="2098450" y="1728192"/>
          <a:ext cx="443610" cy="465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7119" y="0"/>
              </a:lnTo>
              <a:lnTo>
                <a:pt x="227119" y="465454"/>
              </a:lnTo>
              <a:lnTo>
                <a:pt x="443610" y="465454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EB74ED-85F2-4EB1-B5D2-D5AAF283D742}">
      <dsp:nvSpPr>
        <dsp:cNvPr id="0" name=""/>
        <dsp:cNvSpPr/>
      </dsp:nvSpPr>
      <dsp:spPr>
        <a:xfrm>
          <a:off x="2098450" y="1262737"/>
          <a:ext cx="437397" cy="465454"/>
        </a:xfrm>
        <a:custGeom>
          <a:avLst/>
          <a:gdLst/>
          <a:ahLst/>
          <a:cxnLst/>
          <a:rect l="0" t="0" r="0" b="0"/>
          <a:pathLst>
            <a:path>
              <a:moveTo>
                <a:pt x="0" y="465454"/>
              </a:moveTo>
              <a:lnTo>
                <a:pt x="220906" y="465454"/>
              </a:lnTo>
              <a:lnTo>
                <a:pt x="220906" y="0"/>
              </a:lnTo>
              <a:lnTo>
                <a:pt x="437397" y="0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A58829-2A6B-40E4-8D10-286271A5635F}">
      <dsp:nvSpPr>
        <dsp:cNvPr id="0" name=""/>
        <dsp:cNvSpPr/>
      </dsp:nvSpPr>
      <dsp:spPr>
        <a:xfrm>
          <a:off x="2098450" y="330147"/>
          <a:ext cx="441964" cy="1398044"/>
        </a:xfrm>
        <a:custGeom>
          <a:avLst/>
          <a:gdLst/>
          <a:ahLst/>
          <a:cxnLst/>
          <a:rect l="0" t="0" r="0" b="0"/>
          <a:pathLst>
            <a:path>
              <a:moveTo>
                <a:pt x="0" y="1398044"/>
              </a:moveTo>
              <a:lnTo>
                <a:pt x="225474" y="1398044"/>
              </a:lnTo>
              <a:lnTo>
                <a:pt x="225474" y="0"/>
              </a:lnTo>
              <a:lnTo>
                <a:pt x="441964" y="0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20C0C-3456-42CF-90FA-564726EE6E7D}">
      <dsp:nvSpPr>
        <dsp:cNvPr id="0" name=""/>
        <dsp:cNvSpPr/>
      </dsp:nvSpPr>
      <dsp:spPr>
        <a:xfrm>
          <a:off x="720078" y="1080121"/>
          <a:ext cx="1378372" cy="1296140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Georgia" panose="02040502050405020303" pitchFamily="18" charset="0"/>
            </a:rPr>
            <a:t>ИСТОЧНИКИ</a:t>
          </a:r>
          <a:endParaRPr lang="ru-RU" sz="1000" b="1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921936" y="1269936"/>
        <a:ext cx="974656" cy="916510"/>
      </dsp:txXfrm>
    </dsp:sp>
    <dsp:sp modelId="{4B61F6F1-586F-44C8-A0AF-03AAF29E1D72}">
      <dsp:nvSpPr>
        <dsp:cNvPr id="0" name=""/>
        <dsp:cNvSpPr/>
      </dsp:nvSpPr>
      <dsp:spPr>
        <a:xfrm flipH="1">
          <a:off x="2540415" y="0"/>
          <a:ext cx="3899402" cy="66029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Georgia" panose="02040502050405020303" pitchFamily="18" charset="0"/>
            </a:rPr>
            <a:t>Ресурсы библиотеки</a:t>
          </a:r>
          <a:endParaRPr lang="ru-RU" sz="16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2705489" y="0"/>
        <a:ext cx="3734328" cy="660295"/>
      </dsp:txXfrm>
    </dsp:sp>
    <dsp:sp modelId="{F565C0E7-6950-4127-980F-7A5B316C4418}">
      <dsp:nvSpPr>
        <dsp:cNvPr id="0" name=""/>
        <dsp:cNvSpPr/>
      </dsp:nvSpPr>
      <dsp:spPr>
        <a:xfrm flipH="1">
          <a:off x="2535847" y="932590"/>
          <a:ext cx="3884680" cy="66029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Georgia" panose="02040502050405020303" pitchFamily="18" charset="0"/>
            </a:rPr>
            <a:t>Неопубликованные документы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700921" y="932590"/>
        <a:ext cx="3719606" cy="660295"/>
      </dsp:txXfrm>
    </dsp:sp>
    <dsp:sp modelId="{9EB033FE-E633-412A-A8A3-FD774F14E86E}">
      <dsp:nvSpPr>
        <dsp:cNvPr id="0" name=""/>
        <dsp:cNvSpPr/>
      </dsp:nvSpPr>
      <dsp:spPr>
        <a:xfrm flipH="1">
          <a:off x="2542060" y="1863498"/>
          <a:ext cx="3914101" cy="66029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Georgia" panose="02040502050405020303" pitchFamily="18" charset="0"/>
            </a:rPr>
            <a:t>Архивные документы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707134" y="1863498"/>
        <a:ext cx="3749027" cy="660295"/>
      </dsp:txXfrm>
    </dsp:sp>
    <dsp:sp modelId="{78F778E3-EADD-462B-83ED-D88DA9EE8C68}">
      <dsp:nvSpPr>
        <dsp:cNvPr id="0" name=""/>
        <dsp:cNvSpPr/>
      </dsp:nvSpPr>
      <dsp:spPr>
        <a:xfrm flipH="1">
          <a:off x="2531431" y="2794406"/>
          <a:ext cx="3914101" cy="66029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Georgia" panose="02040502050405020303" pitchFamily="18" charset="0"/>
            </a:rPr>
            <a:t>Сетевые документы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696505" y="2794406"/>
        <a:ext cx="3749027" cy="6602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B74ED-85F2-4EB1-B5D2-D5AAF283D742}">
      <dsp:nvSpPr>
        <dsp:cNvPr id="0" name=""/>
        <dsp:cNvSpPr/>
      </dsp:nvSpPr>
      <dsp:spPr>
        <a:xfrm>
          <a:off x="970102" y="1476164"/>
          <a:ext cx="427348" cy="809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4569" y="0"/>
              </a:lnTo>
              <a:lnTo>
                <a:pt x="214569" y="809862"/>
              </a:lnTo>
              <a:lnTo>
                <a:pt x="427348" y="809862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A58829-2A6B-40E4-8D10-286271A5635F}">
      <dsp:nvSpPr>
        <dsp:cNvPr id="0" name=""/>
        <dsp:cNvSpPr/>
      </dsp:nvSpPr>
      <dsp:spPr>
        <a:xfrm>
          <a:off x="970102" y="626272"/>
          <a:ext cx="424752" cy="849891"/>
        </a:xfrm>
        <a:custGeom>
          <a:avLst/>
          <a:gdLst/>
          <a:ahLst/>
          <a:cxnLst/>
          <a:rect l="0" t="0" r="0" b="0"/>
          <a:pathLst>
            <a:path>
              <a:moveTo>
                <a:pt x="0" y="849891"/>
              </a:moveTo>
              <a:lnTo>
                <a:pt x="211973" y="849891"/>
              </a:lnTo>
              <a:lnTo>
                <a:pt x="211973" y="0"/>
              </a:lnTo>
              <a:lnTo>
                <a:pt x="424752" y="0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20C0C-3456-42CF-90FA-564726EE6E7D}">
      <dsp:nvSpPr>
        <dsp:cNvPr id="0" name=""/>
        <dsp:cNvSpPr/>
      </dsp:nvSpPr>
      <dsp:spPr>
        <a:xfrm>
          <a:off x="0" y="978584"/>
          <a:ext cx="970102" cy="995159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600" kern="1200" dirty="0">
            <a:solidFill>
              <a:schemeClr val="tx1"/>
            </a:solidFill>
          </a:endParaRPr>
        </a:p>
      </dsp:txBody>
      <dsp:txXfrm>
        <a:off x="142068" y="1124322"/>
        <a:ext cx="685966" cy="703683"/>
      </dsp:txXfrm>
    </dsp:sp>
    <dsp:sp modelId="{4B61F6F1-586F-44C8-A0AF-03AAF29E1D72}">
      <dsp:nvSpPr>
        <dsp:cNvPr id="0" name=""/>
        <dsp:cNvSpPr/>
      </dsp:nvSpPr>
      <dsp:spPr>
        <a:xfrm flipH="1">
          <a:off x="1394854" y="301784"/>
          <a:ext cx="3369802" cy="64897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Georgia" panose="02040502050405020303" pitchFamily="18" charset="0"/>
            </a:rPr>
            <a:t>Интернет-ресурсы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557098" y="301784"/>
        <a:ext cx="3207558" cy="648975"/>
      </dsp:txXfrm>
    </dsp:sp>
    <dsp:sp modelId="{F565C0E7-6950-4127-980F-7A5B316C4418}">
      <dsp:nvSpPr>
        <dsp:cNvPr id="0" name=""/>
        <dsp:cNvSpPr/>
      </dsp:nvSpPr>
      <dsp:spPr>
        <a:xfrm flipH="1">
          <a:off x="1397450" y="1961538"/>
          <a:ext cx="3350354" cy="64897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Georgia" panose="02040502050405020303" pitchFamily="18" charset="0"/>
            </a:rPr>
            <a:t>Исследовательская деятельность</a:t>
          </a:r>
          <a:endParaRPr lang="ru-RU" sz="16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1559694" y="1961538"/>
        <a:ext cx="3188110" cy="6489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F96C0-3C89-4D08-A8FF-D3C87971F8B7}">
      <dsp:nvSpPr>
        <dsp:cNvPr id="0" name=""/>
        <dsp:cNvSpPr/>
      </dsp:nvSpPr>
      <dsp:spPr>
        <a:xfrm>
          <a:off x="3330012" y="1526906"/>
          <a:ext cx="414819" cy="799895"/>
        </a:xfrm>
        <a:custGeom>
          <a:avLst/>
          <a:gdLst/>
          <a:ahLst/>
          <a:cxnLst/>
          <a:rect l="0" t="0" r="0" b="0"/>
          <a:pathLst>
            <a:path>
              <a:moveTo>
                <a:pt x="414819" y="0"/>
              </a:moveTo>
              <a:lnTo>
                <a:pt x="207209" y="0"/>
              </a:lnTo>
              <a:lnTo>
                <a:pt x="207209" y="799895"/>
              </a:lnTo>
              <a:lnTo>
                <a:pt x="0" y="799895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F99671-32DA-4678-891A-A1AD83E0BF28}">
      <dsp:nvSpPr>
        <dsp:cNvPr id="0" name=""/>
        <dsp:cNvSpPr/>
      </dsp:nvSpPr>
      <dsp:spPr>
        <a:xfrm>
          <a:off x="3329611" y="680944"/>
          <a:ext cx="415220" cy="845961"/>
        </a:xfrm>
        <a:custGeom>
          <a:avLst/>
          <a:gdLst/>
          <a:ahLst/>
          <a:cxnLst/>
          <a:rect l="0" t="0" r="0" b="0"/>
          <a:pathLst>
            <a:path>
              <a:moveTo>
                <a:pt x="415220" y="845961"/>
              </a:moveTo>
              <a:lnTo>
                <a:pt x="207209" y="845961"/>
              </a:lnTo>
              <a:lnTo>
                <a:pt x="207209" y="0"/>
              </a:ln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20C0C-3456-42CF-90FA-564726EE6E7D}">
      <dsp:nvSpPr>
        <dsp:cNvPr id="0" name=""/>
        <dsp:cNvSpPr/>
      </dsp:nvSpPr>
      <dsp:spPr>
        <a:xfrm>
          <a:off x="3744832" y="993443"/>
          <a:ext cx="1168227" cy="1066925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chemeClr val="tx1"/>
              </a:solidFill>
              <a:latin typeface="Georgia" panose="02040502050405020303" pitchFamily="18" charset="0"/>
            </a:rPr>
            <a:t>СРЕДСТВА</a:t>
          </a:r>
        </a:p>
        <a:p>
          <a:pPr lvl="0" algn="ctr" defTabSz="355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chemeClr val="tx1"/>
              </a:solidFill>
              <a:latin typeface="Georgia" panose="02040502050405020303" pitchFamily="18" charset="0"/>
            </a:rPr>
            <a:t>УСТРАНЕНИЯ</a:t>
          </a:r>
          <a:endParaRPr lang="ru-RU" sz="800" b="1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3915915" y="1149691"/>
        <a:ext cx="826061" cy="754429"/>
      </dsp:txXfrm>
    </dsp:sp>
    <dsp:sp modelId="{4B61F6F1-586F-44C8-A0AF-03AAF29E1D72}">
      <dsp:nvSpPr>
        <dsp:cNvPr id="0" name=""/>
        <dsp:cNvSpPr/>
      </dsp:nvSpPr>
      <dsp:spPr>
        <a:xfrm>
          <a:off x="0" y="364949"/>
          <a:ext cx="3329611" cy="631989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Georgia" panose="02040502050405020303" pitchFamily="18" charset="0"/>
            </a:rPr>
            <a:t>Краеведы</a:t>
          </a:r>
          <a:endParaRPr lang="ru-RU" sz="16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0" y="364949"/>
        <a:ext cx="3171614" cy="631989"/>
      </dsp:txXfrm>
    </dsp:sp>
    <dsp:sp modelId="{F565C0E7-6950-4127-980F-7A5B316C4418}">
      <dsp:nvSpPr>
        <dsp:cNvPr id="0" name=""/>
        <dsp:cNvSpPr/>
      </dsp:nvSpPr>
      <dsp:spPr>
        <a:xfrm>
          <a:off x="10719" y="2010806"/>
          <a:ext cx="3319292" cy="631989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Georgia" panose="02040502050405020303" pitchFamily="18" charset="0"/>
            </a:rPr>
            <a:t>Профессиональные историки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0719" y="2010806"/>
        <a:ext cx="3161295" cy="6319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B74ED-85F2-4EB1-B5D2-D5AAF283D742}">
      <dsp:nvSpPr>
        <dsp:cNvPr id="0" name=""/>
        <dsp:cNvSpPr/>
      </dsp:nvSpPr>
      <dsp:spPr>
        <a:xfrm>
          <a:off x="970102" y="1476164"/>
          <a:ext cx="427348" cy="809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4569" y="0"/>
              </a:lnTo>
              <a:lnTo>
                <a:pt x="214569" y="809862"/>
              </a:lnTo>
              <a:lnTo>
                <a:pt x="427348" y="809862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A58829-2A6B-40E4-8D10-286271A5635F}">
      <dsp:nvSpPr>
        <dsp:cNvPr id="0" name=""/>
        <dsp:cNvSpPr/>
      </dsp:nvSpPr>
      <dsp:spPr>
        <a:xfrm>
          <a:off x="970102" y="626272"/>
          <a:ext cx="424752" cy="849891"/>
        </a:xfrm>
        <a:custGeom>
          <a:avLst/>
          <a:gdLst/>
          <a:ahLst/>
          <a:cxnLst/>
          <a:rect l="0" t="0" r="0" b="0"/>
          <a:pathLst>
            <a:path>
              <a:moveTo>
                <a:pt x="0" y="849891"/>
              </a:moveTo>
              <a:lnTo>
                <a:pt x="211973" y="849891"/>
              </a:lnTo>
              <a:lnTo>
                <a:pt x="211973" y="0"/>
              </a:lnTo>
              <a:lnTo>
                <a:pt x="424752" y="0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20C0C-3456-42CF-90FA-564726EE6E7D}">
      <dsp:nvSpPr>
        <dsp:cNvPr id="0" name=""/>
        <dsp:cNvSpPr/>
      </dsp:nvSpPr>
      <dsp:spPr>
        <a:xfrm>
          <a:off x="0" y="978584"/>
          <a:ext cx="970102" cy="995159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600" kern="1200" dirty="0">
            <a:solidFill>
              <a:schemeClr val="tx1"/>
            </a:solidFill>
          </a:endParaRPr>
        </a:p>
      </dsp:txBody>
      <dsp:txXfrm>
        <a:off x="142068" y="1124322"/>
        <a:ext cx="685966" cy="703683"/>
      </dsp:txXfrm>
    </dsp:sp>
    <dsp:sp modelId="{4B61F6F1-586F-44C8-A0AF-03AAF29E1D72}">
      <dsp:nvSpPr>
        <dsp:cNvPr id="0" name=""/>
        <dsp:cNvSpPr/>
      </dsp:nvSpPr>
      <dsp:spPr>
        <a:xfrm flipH="1">
          <a:off x="1394854" y="301784"/>
          <a:ext cx="3369802" cy="64897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Georgia" panose="02040502050405020303" pitchFamily="18" charset="0"/>
            </a:rPr>
            <a:t>Региональные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557098" y="301784"/>
        <a:ext cx="3207558" cy="648975"/>
      </dsp:txXfrm>
    </dsp:sp>
    <dsp:sp modelId="{F565C0E7-6950-4127-980F-7A5B316C4418}">
      <dsp:nvSpPr>
        <dsp:cNvPr id="0" name=""/>
        <dsp:cNvSpPr/>
      </dsp:nvSpPr>
      <dsp:spPr>
        <a:xfrm flipH="1">
          <a:off x="1397450" y="1961538"/>
          <a:ext cx="3350354" cy="64897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Georgia" panose="02040502050405020303" pitchFamily="18" charset="0"/>
            </a:rPr>
            <a:t>Федеральные</a:t>
          </a:r>
          <a:endParaRPr lang="ru-RU" sz="16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1559694" y="1961538"/>
        <a:ext cx="3188110" cy="6489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F96C0-3C89-4D08-A8FF-D3C87971F8B7}">
      <dsp:nvSpPr>
        <dsp:cNvPr id="0" name=""/>
        <dsp:cNvSpPr/>
      </dsp:nvSpPr>
      <dsp:spPr>
        <a:xfrm>
          <a:off x="3330012" y="1526906"/>
          <a:ext cx="414819" cy="799895"/>
        </a:xfrm>
        <a:custGeom>
          <a:avLst/>
          <a:gdLst/>
          <a:ahLst/>
          <a:cxnLst/>
          <a:rect l="0" t="0" r="0" b="0"/>
          <a:pathLst>
            <a:path>
              <a:moveTo>
                <a:pt x="414819" y="0"/>
              </a:moveTo>
              <a:lnTo>
                <a:pt x="207209" y="0"/>
              </a:lnTo>
              <a:lnTo>
                <a:pt x="207209" y="799895"/>
              </a:lnTo>
              <a:lnTo>
                <a:pt x="0" y="799895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F99671-32DA-4678-891A-A1AD83E0BF28}">
      <dsp:nvSpPr>
        <dsp:cNvPr id="0" name=""/>
        <dsp:cNvSpPr/>
      </dsp:nvSpPr>
      <dsp:spPr>
        <a:xfrm>
          <a:off x="3329611" y="680944"/>
          <a:ext cx="415220" cy="845961"/>
        </a:xfrm>
        <a:custGeom>
          <a:avLst/>
          <a:gdLst/>
          <a:ahLst/>
          <a:cxnLst/>
          <a:rect l="0" t="0" r="0" b="0"/>
          <a:pathLst>
            <a:path>
              <a:moveTo>
                <a:pt x="415220" y="845961"/>
              </a:moveTo>
              <a:lnTo>
                <a:pt x="207209" y="845961"/>
              </a:lnTo>
              <a:lnTo>
                <a:pt x="207209" y="0"/>
              </a:ln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20C0C-3456-42CF-90FA-564726EE6E7D}">
      <dsp:nvSpPr>
        <dsp:cNvPr id="0" name=""/>
        <dsp:cNvSpPr/>
      </dsp:nvSpPr>
      <dsp:spPr>
        <a:xfrm>
          <a:off x="3744832" y="993443"/>
          <a:ext cx="1168227" cy="1066925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  <a:latin typeface="Georgia" panose="02040502050405020303" pitchFamily="18" charset="0"/>
            </a:rPr>
            <a:t>ВИДЫ АРХИВОВ</a:t>
          </a:r>
          <a:endParaRPr lang="ru-RU" sz="1100" b="1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3915915" y="1149691"/>
        <a:ext cx="826061" cy="754429"/>
      </dsp:txXfrm>
    </dsp:sp>
    <dsp:sp modelId="{4B61F6F1-586F-44C8-A0AF-03AAF29E1D72}">
      <dsp:nvSpPr>
        <dsp:cNvPr id="0" name=""/>
        <dsp:cNvSpPr/>
      </dsp:nvSpPr>
      <dsp:spPr>
        <a:xfrm>
          <a:off x="0" y="364949"/>
          <a:ext cx="3329611" cy="631989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Georgia" panose="02040502050405020303" pitchFamily="18" charset="0"/>
            </a:rPr>
            <a:t>Муниципальные</a:t>
          </a:r>
          <a:endParaRPr lang="ru-RU" sz="16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0" y="364949"/>
        <a:ext cx="3171614" cy="631989"/>
      </dsp:txXfrm>
    </dsp:sp>
    <dsp:sp modelId="{F565C0E7-6950-4127-980F-7A5B316C4418}">
      <dsp:nvSpPr>
        <dsp:cNvPr id="0" name=""/>
        <dsp:cNvSpPr/>
      </dsp:nvSpPr>
      <dsp:spPr>
        <a:xfrm>
          <a:off x="10719" y="2010806"/>
          <a:ext cx="3319292" cy="631989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Georgia" panose="02040502050405020303" pitchFamily="18" charset="0"/>
            </a:rPr>
            <a:t>Ведомственные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0719" y="2010806"/>
        <a:ext cx="3161295" cy="6319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B74ED-85F2-4EB1-B5D2-D5AAF283D742}">
      <dsp:nvSpPr>
        <dsp:cNvPr id="0" name=""/>
        <dsp:cNvSpPr/>
      </dsp:nvSpPr>
      <dsp:spPr>
        <a:xfrm>
          <a:off x="970102" y="1476164"/>
          <a:ext cx="427348" cy="809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4569" y="0"/>
              </a:lnTo>
              <a:lnTo>
                <a:pt x="214569" y="809862"/>
              </a:lnTo>
              <a:lnTo>
                <a:pt x="427348" y="809862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A58829-2A6B-40E4-8D10-286271A5635F}">
      <dsp:nvSpPr>
        <dsp:cNvPr id="0" name=""/>
        <dsp:cNvSpPr/>
      </dsp:nvSpPr>
      <dsp:spPr>
        <a:xfrm>
          <a:off x="970102" y="626272"/>
          <a:ext cx="424752" cy="849891"/>
        </a:xfrm>
        <a:custGeom>
          <a:avLst/>
          <a:gdLst/>
          <a:ahLst/>
          <a:cxnLst/>
          <a:rect l="0" t="0" r="0" b="0"/>
          <a:pathLst>
            <a:path>
              <a:moveTo>
                <a:pt x="0" y="849891"/>
              </a:moveTo>
              <a:lnTo>
                <a:pt x="211973" y="849891"/>
              </a:lnTo>
              <a:lnTo>
                <a:pt x="211973" y="0"/>
              </a:lnTo>
              <a:lnTo>
                <a:pt x="424752" y="0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20C0C-3456-42CF-90FA-564726EE6E7D}">
      <dsp:nvSpPr>
        <dsp:cNvPr id="0" name=""/>
        <dsp:cNvSpPr/>
      </dsp:nvSpPr>
      <dsp:spPr>
        <a:xfrm>
          <a:off x="0" y="978584"/>
          <a:ext cx="970102" cy="995159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600" kern="1200" dirty="0">
            <a:solidFill>
              <a:schemeClr val="tx1"/>
            </a:solidFill>
          </a:endParaRPr>
        </a:p>
      </dsp:txBody>
      <dsp:txXfrm>
        <a:off x="142068" y="1124322"/>
        <a:ext cx="685966" cy="703683"/>
      </dsp:txXfrm>
    </dsp:sp>
    <dsp:sp modelId="{4B61F6F1-586F-44C8-A0AF-03AAF29E1D72}">
      <dsp:nvSpPr>
        <dsp:cNvPr id="0" name=""/>
        <dsp:cNvSpPr/>
      </dsp:nvSpPr>
      <dsp:spPr>
        <a:xfrm flipH="1">
          <a:off x="1394854" y="301784"/>
          <a:ext cx="3369802" cy="64897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Georgia" panose="02040502050405020303" pitchFamily="18" charset="0"/>
            </a:rPr>
            <a:t>обучения волонтеров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557098" y="301784"/>
        <a:ext cx="3207558" cy="648975"/>
      </dsp:txXfrm>
    </dsp:sp>
    <dsp:sp modelId="{F565C0E7-6950-4127-980F-7A5B316C4418}">
      <dsp:nvSpPr>
        <dsp:cNvPr id="0" name=""/>
        <dsp:cNvSpPr/>
      </dsp:nvSpPr>
      <dsp:spPr>
        <a:xfrm flipH="1">
          <a:off x="1397450" y="1961538"/>
          <a:ext cx="3350354" cy="64897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Georgia" panose="02040502050405020303" pitchFamily="18" charset="0"/>
            </a:rPr>
            <a:t>обучения других сотрудников библиотеки</a:t>
          </a:r>
          <a:endParaRPr lang="ru-RU" sz="16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1559694" y="1961538"/>
        <a:ext cx="3188110" cy="64897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F96C0-3C89-4D08-A8FF-D3C87971F8B7}">
      <dsp:nvSpPr>
        <dsp:cNvPr id="0" name=""/>
        <dsp:cNvSpPr/>
      </dsp:nvSpPr>
      <dsp:spPr>
        <a:xfrm>
          <a:off x="3330012" y="1526906"/>
          <a:ext cx="414819" cy="799895"/>
        </a:xfrm>
        <a:custGeom>
          <a:avLst/>
          <a:gdLst/>
          <a:ahLst/>
          <a:cxnLst/>
          <a:rect l="0" t="0" r="0" b="0"/>
          <a:pathLst>
            <a:path>
              <a:moveTo>
                <a:pt x="414819" y="0"/>
              </a:moveTo>
              <a:lnTo>
                <a:pt x="207209" y="0"/>
              </a:lnTo>
              <a:lnTo>
                <a:pt x="207209" y="799895"/>
              </a:lnTo>
              <a:lnTo>
                <a:pt x="0" y="799895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F99671-32DA-4678-891A-A1AD83E0BF28}">
      <dsp:nvSpPr>
        <dsp:cNvPr id="0" name=""/>
        <dsp:cNvSpPr/>
      </dsp:nvSpPr>
      <dsp:spPr>
        <a:xfrm>
          <a:off x="3329611" y="680944"/>
          <a:ext cx="415220" cy="845961"/>
        </a:xfrm>
        <a:custGeom>
          <a:avLst/>
          <a:gdLst/>
          <a:ahLst/>
          <a:cxnLst/>
          <a:rect l="0" t="0" r="0" b="0"/>
          <a:pathLst>
            <a:path>
              <a:moveTo>
                <a:pt x="415220" y="845961"/>
              </a:moveTo>
              <a:lnTo>
                <a:pt x="207209" y="845961"/>
              </a:lnTo>
              <a:lnTo>
                <a:pt x="207209" y="0"/>
              </a:ln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20C0C-3456-42CF-90FA-564726EE6E7D}">
      <dsp:nvSpPr>
        <dsp:cNvPr id="0" name=""/>
        <dsp:cNvSpPr/>
      </dsp:nvSpPr>
      <dsp:spPr>
        <a:xfrm>
          <a:off x="3744832" y="993443"/>
          <a:ext cx="1168227" cy="1066925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  <a:latin typeface="Georgia" panose="02040502050405020303" pitchFamily="18" charset="0"/>
            </a:rPr>
            <a:t>РЕСУРС ДЛЯ</a:t>
          </a:r>
          <a:endParaRPr lang="ru-RU" sz="1100" b="1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3915915" y="1149691"/>
        <a:ext cx="826061" cy="754429"/>
      </dsp:txXfrm>
    </dsp:sp>
    <dsp:sp modelId="{4B61F6F1-586F-44C8-A0AF-03AAF29E1D72}">
      <dsp:nvSpPr>
        <dsp:cNvPr id="0" name=""/>
        <dsp:cNvSpPr/>
      </dsp:nvSpPr>
      <dsp:spPr>
        <a:xfrm>
          <a:off x="0" y="364949"/>
          <a:ext cx="3329611" cy="631989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Georgia" panose="02040502050405020303" pitchFamily="18" charset="0"/>
            </a:rPr>
            <a:t>повышения качества библиотечных экскурсий</a:t>
          </a:r>
          <a:endParaRPr lang="ru-RU" sz="14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0" y="364949"/>
        <a:ext cx="3171614" cy="631989"/>
      </dsp:txXfrm>
    </dsp:sp>
    <dsp:sp modelId="{F565C0E7-6950-4127-980F-7A5B316C4418}">
      <dsp:nvSpPr>
        <dsp:cNvPr id="0" name=""/>
        <dsp:cNvSpPr/>
      </dsp:nvSpPr>
      <dsp:spPr>
        <a:xfrm>
          <a:off x="10719" y="2010806"/>
          <a:ext cx="3319292" cy="631989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Georgia" panose="02040502050405020303" pitchFamily="18" charset="0"/>
            </a:rPr>
            <a:t>привлечения пользователей (краеведов, экскурсоводов, сотрудников туристических фирм)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0719" y="2010806"/>
        <a:ext cx="3161295" cy="63198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A5679-7D83-4681-B7F9-BD259B03F151}">
      <dsp:nvSpPr>
        <dsp:cNvPr id="0" name=""/>
        <dsp:cNvSpPr/>
      </dsp:nvSpPr>
      <dsp:spPr>
        <a:xfrm>
          <a:off x="2256781" y="1728192"/>
          <a:ext cx="433047" cy="13965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6523" y="0"/>
              </a:lnTo>
              <a:lnTo>
                <a:pt x="216523" y="1396578"/>
              </a:lnTo>
              <a:lnTo>
                <a:pt x="433047" y="1396578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07A779-B1C8-4FF1-96E3-4D0519C90E79}">
      <dsp:nvSpPr>
        <dsp:cNvPr id="0" name=""/>
        <dsp:cNvSpPr/>
      </dsp:nvSpPr>
      <dsp:spPr>
        <a:xfrm>
          <a:off x="2256781" y="1728192"/>
          <a:ext cx="443678" cy="4655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7155" y="0"/>
              </a:lnTo>
              <a:lnTo>
                <a:pt x="227155" y="465526"/>
              </a:lnTo>
              <a:lnTo>
                <a:pt x="443678" y="465526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EB74ED-85F2-4EB1-B5D2-D5AAF283D742}">
      <dsp:nvSpPr>
        <dsp:cNvPr id="0" name=""/>
        <dsp:cNvSpPr/>
      </dsp:nvSpPr>
      <dsp:spPr>
        <a:xfrm>
          <a:off x="2256781" y="1262665"/>
          <a:ext cx="437464" cy="465526"/>
        </a:xfrm>
        <a:custGeom>
          <a:avLst/>
          <a:gdLst/>
          <a:ahLst/>
          <a:cxnLst/>
          <a:rect l="0" t="0" r="0" b="0"/>
          <a:pathLst>
            <a:path>
              <a:moveTo>
                <a:pt x="0" y="465526"/>
              </a:moveTo>
              <a:lnTo>
                <a:pt x="220940" y="465526"/>
              </a:lnTo>
              <a:lnTo>
                <a:pt x="220940" y="0"/>
              </a:lnTo>
              <a:lnTo>
                <a:pt x="437464" y="0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A58829-2A6B-40E4-8D10-286271A5635F}">
      <dsp:nvSpPr>
        <dsp:cNvPr id="0" name=""/>
        <dsp:cNvSpPr/>
      </dsp:nvSpPr>
      <dsp:spPr>
        <a:xfrm>
          <a:off x="2256781" y="330198"/>
          <a:ext cx="442033" cy="1397993"/>
        </a:xfrm>
        <a:custGeom>
          <a:avLst/>
          <a:gdLst/>
          <a:ahLst/>
          <a:cxnLst/>
          <a:rect l="0" t="0" r="0" b="0"/>
          <a:pathLst>
            <a:path>
              <a:moveTo>
                <a:pt x="0" y="1397993"/>
              </a:moveTo>
              <a:lnTo>
                <a:pt x="225509" y="1397993"/>
              </a:lnTo>
              <a:lnTo>
                <a:pt x="225509" y="0"/>
              </a:lnTo>
              <a:lnTo>
                <a:pt x="442033" y="0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20C0C-3456-42CF-90FA-564726EE6E7D}">
      <dsp:nvSpPr>
        <dsp:cNvPr id="0" name=""/>
        <dsp:cNvSpPr/>
      </dsp:nvSpPr>
      <dsp:spPr>
        <a:xfrm>
          <a:off x="878196" y="1080021"/>
          <a:ext cx="1378585" cy="1296340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Georgia" panose="02040502050405020303" pitchFamily="18" charset="0"/>
            </a:rPr>
            <a:t>ЭКСКУРСИИ</a:t>
          </a:r>
          <a:endParaRPr lang="ru-RU" sz="1000" b="1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1080085" y="1269866"/>
        <a:ext cx="974807" cy="916650"/>
      </dsp:txXfrm>
    </dsp:sp>
    <dsp:sp modelId="{4B61F6F1-586F-44C8-A0AF-03AAF29E1D72}">
      <dsp:nvSpPr>
        <dsp:cNvPr id="0" name=""/>
        <dsp:cNvSpPr/>
      </dsp:nvSpPr>
      <dsp:spPr>
        <a:xfrm flipH="1">
          <a:off x="2698814" y="0"/>
          <a:ext cx="4653356" cy="660397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Georgia" panose="02040502050405020303" pitchFamily="18" charset="0"/>
            </a:rPr>
            <a:t>Информационные ресурсы</a:t>
          </a:r>
          <a:endParaRPr lang="ru-RU" sz="16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2863913" y="0"/>
        <a:ext cx="4488257" cy="660397"/>
      </dsp:txXfrm>
    </dsp:sp>
    <dsp:sp modelId="{F565C0E7-6950-4127-980F-7A5B316C4418}">
      <dsp:nvSpPr>
        <dsp:cNvPr id="0" name=""/>
        <dsp:cNvSpPr/>
      </dsp:nvSpPr>
      <dsp:spPr>
        <a:xfrm flipH="1">
          <a:off x="2694246" y="932466"/>
          <a:ext cx="4647792" cy="660397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Georgia" panose="02040502050405020303" pitchFamily="18" charset="0"/>
            </a:rPr>
            <a:t>Информационные продукты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859345" y="932466"/>
        <a:ext cx="4482693" cy="660397"/>
      </dsp:txXfrm>
    </dsp:sp>
    <dsp:sp modelId="{9EB033FE-E633-412A-A8A3-FD774F14E86E}">
      <dsp:nvSpPr>
        <dsp:cNvPr id="0" name=""/>
        <dsp:cNvSpPr/>
      </dsp:nvSpPr>
      <dsp:spPr>
        <a:xfrm flipH="1">
          <a:off x="2700460" y="1863519"/>
          <a:ext cx="4653356" cy="660397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Georgia" panose="02040502050405020303" pitchFamily="18" charset="0"/>
            </a:rPr>
            <a:t>Библиотечно-библиографическое обслуживание (услуги)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865559" y="1863519"/>
        <a:ext cx="4488257" cy="660397"/>
      </dsp:txXfrm>
    </dsp:sp>
    <dsp:sp modelId="{78F778E3-EADD-462B-83ED-D88DA9EE8C68}">
      <dsp:nvSpPr>
        <dsp:cNvPr id="0" name=""/>
        <dsp:cNvSpPr/>
      </dsp:nvSpPr>
      <dsp:spPr>
        <a:xfrm flipH="1">
          <a:off x="2689829" y="2794571"/>
          <a:ext cx="4634779" cy="660397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Georgia" panose="02040502050405020303" pitchFamily="18" charset="0"/>
            </a:rPr>
            <a:t>Продвижение информационных  ресурсов, продуктов, услуг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854928" y="2794571"/>
        <a:ext cx="4469680" cy="6603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29.jpeg"/><Relationship Id="rId18" Type="http://schemas.openxmlformats.org/officeDocument/2006/relationships/image" Target="../media/image32.jpeg"/><Relationship Id="rId3" Type="http://schemas.openxmlformats.org/officeDocument/2006/relationships/diagramLayout" Target="../diagrams/layout5.xml"/><Relationship Id="rId21" Type="http://schemas.openxmlformats.org/officeDocument/2006/relationships/image" Target="../media/image34.jpeg"/><Relationship Id="rId7" Type="http://schemas.openxmlformats.org/officeDocument/2006/relationships/diagramData" Target="../diagrams/data6.xml"/><Relationship Id="rId12" Type="http://schemas.openxmlformats.org/officeDocument/2006/relationships/image" Target="../media/image28.png"/><Relationship Id="rId17" Type="http://schemas.microsoft.com/office/2007/relationships/hdphoto" Target="../media/hdphoto6.wdp"/><Relationship Id="rId2" Type="http://schemas.openxmlformats.org/officeDocument/2006/relationships/diagramData" Target="../diagrams/data5.xml"/><Relationship Id="rId16" Type="http://schemas.openxmlformats.org/officeDocument/2006/relationships/image" Target="../media/image31.jpe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24" Type="http://schemas.microsoft.com/office/2007/relationships/hdphoto" Target="../media/hdphoto9.wdp"/><Relationship Id="rId5" Type="http://schemas.openxmlformats.org/officeDocument/2006/relationships/diagramColors" Target="../diagrams/colors5.xml"/><Relationship Id="rId15" Type="http://schemas.microsoft.com/office/2007/relationships/hdphoto" Target="../media/hdphoto5.wdp"/><Relationship Id="rId23" Type="http://schemas.openxmlformats.org/officeDocument/2006/relationships/image" Target="../media/image35.jpeg"/><Relationship Id="rId10" Type="http://schemas.openxmlformats.org/officeDocument/2006/relationships/diagramColors" Target="../diagrams/colors6.xml"/><Relationship Id="rId19" Type="http://schemas.microsoft.com/office/2007/relationships/hdphoto" Target="../media/hdphoto7.wdp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image" Target="../media/image30.jpeg"/><Relationship Id="rId22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38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jpeg"/><Relationship Id="rId5" Type="http://schemas.openxmlformats.org/officeDocument/2006/relationships/image" Target="../media/image42.jpeg"/><Relationship Id="rId10" Type="http://schemas.microsoft.com/office/2007/relationships/hdphoto" Target="../media/hdphoto10.wdp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5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916832"/>
            <a:ext cx="9144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Библиотечные экскурсии в системе краеведческой деятельности библиотек</a:t>
            </a:r>
            <a:r>
              <a:rPr lang="ru-RU" sz="3600" dirty="0" smtClean="0">
                <a:latin typeface="Georgia" panose="02040502050405020303" pitchFamily="18" charset="0"/>
              </a:rPr>
              <a:t> </a:t>
            </a:r>
          </a:p>
          <a:p>
            <a:pPr algn="ctr"/>
            <a:endParaRPr lang="ru-RU" sz="1400" dirty="0" smtClean="0">
              <a:latin typeface="Georgia" panose="02040502050405020303" pitchFamily="18" charset="0"/>
            </a:endParaRPr>
          </a:p>
          <a:p>
            <a:pPr algn="ctr"/>
            <a:r>
              <a:rPr lang="ru-RU" sz="2000" dirty="0">
                <a:latin typeface="Georgia" panose="02040502050405020303" pitchFamily="18" charset="0"/>
              </a:rPr>
              <a:t>н</a:t>
            </a:r>
            <a:r>
              <a:rPr lang="ru-RU" sz="2000" dirty="0" smtClean="0">
                <a:latin typeface="Georgia" panose="02040502050405020303" pitchFamily="18" charset="0"/>
              </a:rPr>
              <a:t>а примере опыта работы МЦБС им. М. Ю. Лермонтова</a:t>
            </a:r>
            <a:endParaRPr lang="ru-RU" sz="2000" dirty="0"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5854" y="3789040"/>
            <a:ext cx="437177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latin typeface="Georgia" panose="02040502050405020303" pitchFamily="18" charset="0"/>
              </a:rPr>
              <a:t>Выполнила:</a:t>
            </a:r>
          </a:p>
          <a:p>
            <a:pPr algn="r"/>
            <a:r>
              <a:rPr lang="ru-RU" sz="1200" dirty="0" smtClean="0">
                <a:latin typeface="Georgia" panose="02040502050405020303" pitchFamily="18" charset="0"/>
              </a:rPr>
              <a:t>Анна Филимонова,</a:t>
            </a:r>
          </a:p>
          <a:p>
            <a:pPr algn="r"/>
            <a:r>
              <a:rPr lang="ru-RU" sz="1200" dirty="0" smtClean="0">
                <a:latin typeface="Georgia" panose="02040502050405020303" pitchFamily="18" charset="0"/>
              </a:rPr>
              <a:t>                                     библиотекарь </a:t>
            </a:r>
            <a:r>
              <a:rPr lang="en-US" sz="1200" dirty="0" smtClean="0">
                <a:latin typeface="Georgia" panose="02040502050405020303" pitchFamily="18" charset="0"/>
              </a:rPr>
              <a:t>I</a:t>
            </a:r>
            <a:r>
              <a:rPr lang="ru-RU" sz="1200" dirty="0" smtClean="0">
                <a:latin typeface="Georgia" panose="02040502050405020303" pitchFamily="18" charset="0"/>
              </a:rPr>
              <a:t> категории,</a:t>
            </a:r>
          </a:p>
          <a:p>
            <a:pPr algn="r"/>
            <a:r>
              <a:rPr lang="ru-RU" sz="1200" dirty="0" smtClean="0">
                <a:latin typeface="Georgia" panose="02040502050405020303" pitchFamily="18" charset="0"/>
              </a:rPr>
              <a:t>к</a:t>
            </a:r>
            <a:r>
              <a:rPr lang="ru-RU" sz="1200" dirty="0" smtClean="0">
                <a:latin typeface="Georgia" panose="02040502050405020303" pitchFamily="18" charset="0"/>
              </a:rPr>
              <a:t>оординатор </a:t>
            </a:r>
            <a:r>
              <a:rPr lang="en-US" sz="1200" dirty="0" smtClean="0">
                <a:latin typeface="Georgia" panose="02040502050405020303" pitchFamily="18" charset="0"/>
              </a:rPr>
              <a:t> </a:t>
            </a:r>
            <a:r>
              <a:rPr lang="ru-RU" sz="1200" dirty="0" smtClean="0">
                <a:latin typeface="Georgia" panose="02040502050405020303" pitchFamily="18" charset="0"/>
              </a:rPr>
              <a:t>краеведческих </a:t>
            </a:r>
            <a:r>
              <a:rPr lang="ru-RU" sz="1200" dirty="0" smtClean="0">
                <a:latin typeface="Georgia" panose="02040502050405020303" pitchFamily="18" charset="0"/>
              </a:rPr>
              <a:t>и экскурсионных программ</a:t>
            </a:r>
          </a:p>
          <a:p>
            <a:pPr algn="r"/>
            <a:r>
              <a:rPr lang="ru-RU" sz="1200" dirty="0" smtClean="0">
                <a:latin typeface="Georgia" panose="02040502050405020303" pitchFamily="18" charset="0"/>
              </a:rPr>
              <a:t>                                    сектора «Центр культурных программ»</a:t>
            </a:r>
          </a:p>
          <a:p>
            <a:pPr algn="r"/>
            <a:r>
              <a:rPr lang="ru-RU" sz="1200" dirty="0" smtClean="0">
                <a:latin typeface="Georgia" panose="02040502050405020303" pitchFamily="18" charset="0"/>
              </a:rPr>
              <a:t>                                     МЦБС им. М. Ю. </a:t>
            </a:r>
            <a:r>
              <a:rPr lang="ru-RU" sz="1200" dirty="0" smtClean="0">
                <a:latin typeface="Georgia" panose="02040502050405020303" pitchFamily="18" charset="0"/>
              </a:rPr>
              <a:t>Лермонтова</a:t>
            </a:r>
            <a:endParaRPr lang="en-US" sz="1200" dirty="0" smtClean="0">
              <a:latin typeface="Georgia" panose="02040502050405020303" pitchFamily="18" charset="0"/>
            </a:endParaRPr>
          </a:p>
          <a:p>
            <a:pPr algn="r"/>
            <a:r>
              <a:rPr lang="en-US" sz="1200" dirty="0">
                <a:latin typeface="Georgia" panose="02040502050405020303" pitchFamily="18" charset="0"/>
              </a:rPr>
              <a:t>filimonova@lplib.ru</a:t>
            </a:r>
          </a:p>
          <a:p>
            <a:pPr algn="r"/>
            <a:r>
              <a:rPr lang="en-US" sz="1200" dirty="0">
                <a:latin typeface="Georgia" panose="02040502050405020303" pitchFamily="18" charset="0"/>
              </a:rPr>
              <a:t>8 911 982 94 79</a:t>
            </a:r>
            <a:endParaRPr lang="ru-RU" sz="1200" dirty="0">
              <a:latin typeface="Georgia" panose="02040502050405020303" pitchFamily="18" charset="0"/>
            </a:endParaRPr>
          </a:p>
          <a:p>
            <a:pPr algn="r"/>
            <a:endParaRPr lang="ru-RU" sz="1200" dirty="0">
              <a:latin typeface="Georgia" panose="02040502050405020303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55576" y="1628800"/>
            <a:ext cx="763284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201758" y="654683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latin typeface="Georgia" panose="02040502050405020303" pitchFamily="18" charset="0"/>
              </a:rPr>
              <a:t>2018 год, Санкт-Петербург</a:t>
            </a:r>
            <a:endParaRPr lang="ru-RU" sz="1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634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5964" y="1772816"/>
            <a:ext cx="8382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Обнаружение </a:t>
            </a:r>
            <a:r>
              <a:rPr lang="ru-RU" b="1" dirty="0">
                <a:latin typeface="Georgia" panose="02040502050405020303" pitchFamily="18" charset="0"/>
              </a:rPr>
              <a:t>информационных </a:t>
            </a:r>
            <a:r>
              <a:rPr lang="ru-RU" b="1" dirty="0" smtClean="0">
                <a:latin typeface="Georgia" panose="02040502050405020303" pitchFamily="18" charset="0"/>
              </a:rPr>
              <a:t>лакун</a:t>
            </a:r>
            <a:r>
              <a:rPr lang="ru-RU" dirty="0" smtClean="0">
                <a:latin typeface="Georgia" panose="02040502050405020303" pitchFamily="18" charset="0"/>
              </a:rPr>
              <a:t>:</a:t>
            </a:r>
          </a:p>
          <a:p>
            <a:endParaRPr lang="ru-RU" dirty="0" smtClean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о</a:t>
            </a:r>
            <a:r>
              <a:rPr lang="ru-RU" dirty="0" smtClean="0">
                <a:latin typeface="Georgia" panose="02040502050405020303" pitchFamily="18" charset="0"/>
              </a:rPr>
              <a:t>бъекты не достаточно изучены;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о</a:t>
            </a:r>
            <a:r>
              <a:rPr lang="ru-RU" dirty="0" smtClean="0">
                <a:latin typeface="Georgia" panose="02040502050405020303" pitchFamily="18" charset="0"/>
              </a:rPr>
              <a:t>бъект очень интересен исследователям</a:t>
            </a:r>
            <a:endParaRPr lang="ru-RU" dirty="0">
              <a:latin typeface="Georgia" panose="02040502050405020303" pitchFamily="18" charset="0"/>
            </a:endParaRP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2864057806"/>
              </p:ext>
            </p:extLst>
          </p:nvPr>
        </p:nvGraphicFramePr>
        <p:xfrm>
          <a:off x="4195444" y="3511641"/>
          <a:ext cx="4769044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838785489"/>
              </p:ext>
            </p:extLst>
          </p:nvPr>
        </p:nvGraphicFramePr>
        <p:xfrm>
          <a:off x="296379" y="3471532"/>
          <a:ext cx="4913060" cy="3053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203578" y="3244334"/>
            <a:ext cx="6707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Средства устранения лакун и формирование новых ресурсов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61359" y="938337"/>
            <a:ext cx="4753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Результаты анализа имеющихся ресурсов 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54861" y="116632"/>
            <a:ext cx="65662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Подготовка экскурсии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 краеведческие информационные  ресурсы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32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51720" y="918403"/>
            <a:ext cx="6078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Формирование новых  ресурсов через работу в архивах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54861" y="116632"/>
            <a:ext cx="65662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Подготовка экскурсии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 краеведческие информационные  ресурсы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9238" y="1844824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Формирование уникального специализированного </a:t>
            </a:r>
            <a:r>
              <a:rPr lang="ru-RU" dirty="0" err="1">
                <a:latin typeface="Georgia" panose="02040502050405020303" pitchFamily="18" charset="0"/>
              </a:rPr>
              <a:t>подфонда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smtClean="0">
                <a:latin typeface="Georgia" panose="02040502050405020303" pitchFamily="18" charset="0"/>
              </a:rPr>
              <a:t>документов по теме «Особняк </a:t>
            </a:r>
            <a:r>
              <a:rPr lang="ru-RU" dirty="0" smtClean="0">
                <a:latin typeface="Georgia" panose="02040502050405020303" pitchFamily="18" charset="0"/>
              </a:rPr>
              <a:t>князя Урусова (графов Мусиных-Пушкиных)</a:t>
            </a: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smtClean="0">
                <a:latin typeface="Georgia" panose="02040502050405020303" pitchFamily="18" charset="0"/>
              </a:rPr>
              <a:t>на Литейном проспекте»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12" name="Picture 4" descr="\\fsrv\service\ЭБЗ Особняк Мусиных-Пушкиных на Литейном проспекте\материалы\папки базы\экскурсионные документы\портфель экскурсовода\Ризалит особняка 185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092" y="2852936"/>
            <a:ext cx="2405175" cy="340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\\fsrv\service\ЭБЗ Особняк Мусиных-Пушкиных на Литейном проспекте\материалы\папки базы\экскурсионные документы\портфель экскурсовода\Генеральный план. Фасад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4456" y="2852936"/>
            <a:ext cx="245107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4456" y="4587472"/>
            <a:ext cx="1113254" cy="1667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587472"/>
            <a:ext cx="1113255" cy="166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\\fsrv\service\ЭБЗ Особняк Мусиных-Пушкиных на Литейном проспекте\материалы\папки базы\экскурсионные документы\портфель экскурсовода\Генеральный план. Двор.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2852936"/>
            <a:ext cx="2304546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4592713"/>
            <a:ext cx="1109754" cy="1661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4592713"/>
            <a:ext cx="1109756" cy="1661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219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51720" y="918403"/>
            <a:ext cx="6078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Формирование новых  ресурсов через работу в архивах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54861" y="116632"/>
            <a:ext cx="65662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Подготовка экскурсии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 краеведческие информационные  ресурсы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05653382"/>
              </p:ext>
            </p:extLst>
          </p:nvPr>
        </p:nvGraphicFramePr>
        <p:xfrm>
          <a:off x="4195444" y="2719553"/>
          <a:ext cx="4769044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336208363"/>
              </p:ext>
            </p:extLst>
          </p:nvPr>
        </p:nvGraphicFramePr>
        <p:xfrm>
          <a:off x="296379" y="2679444"/>
          <a:ext cx="4913060" cy="3053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4258" y="5422814"/>
            <a:ext cx="807848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Users\filimonova\Desktop\Безымянный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5422814"/>
            <a:ext cx="1872208" cy="131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filimonova\Desktop\IMG_593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41" y="5445225"/>
            <a:ext cx="1653932" cy="1296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ilimonova\Desktop\IMG_173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445225"/>
            <a:ext cx="1062367" cy="1296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Новая папка\ноутбук работа\Краеведение\6. православие экс для учителей\для православной экскурсии\(2)\метрическая книга 002.jpg"/>
          <p:cNvPicPr>
            <a:picLocks noChangeAspect="1" noChangeArrowheads="1"/>
          </p:cNvPicPr>
          <p:nvPr/>
        </p:nvPicPr>
        <p:blipFill>
          <a:blip r:embed="rId18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640" y="1700809"/>
            <a:ext cx="1514594" cy="115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filimonova\Desktop\1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11077"/>
            <a:ext cx="743769" cy="1141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900698" y="1988840"/>
            <a:ext cx="4187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Возможности публичных библиотек </a:t>
            </a: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небольших населенных пунктов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1032" name="Picture 8" descr="C:\Users\filimonova\Desktop\Image_0121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054" y="1700809"/>
            <a:ext cx="814590" cy="115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filimonova\Desktop\IMG_6013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700809"/>
            <a:ext cx="873479" cy="115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07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54861" y="116632"/>
            <a:ext cx="65662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Проведение экскурсии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 краеведческие информационные  ресурсы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918403"/>
            <a:ext cx="6032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Формирование новых  ресурсов с помощью читателей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2664296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05" b="57767"/>
          <a:stretch/>
        </p:blipFill>
        <p:spPr bwMode="auto">
          <a:xfrm>
            <a:off x="322713" y="2133408"/>
            <a:ext cx="2664296" cy="57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03848" y="2108755"/>
            <a:ext cx="46126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Виды неопубликованных документов:</a:t>
            </a:r>
          </a:p>
          <a:p>
            <a:r>
              <a:rPr lang="ru-RU" sz="1400" dirty="0">
                <a:latin typeface="Georgia" panose="02040502050405020303" pitchFamily="18" charset="0"/>
              </a:rPr>
              <a:t>р</a:t>
            </a:r>
            <a:r>
              <a:rPr lang="ru-RU" sz="1400" dirty="0" smtClean="0">
                <a:latin typeface="Georgia" panose="02040502050405020303" pitchFamily="18" charset="0"/>
              </a:rPr>
              <a:t>укописи, рисунки, фотографии, аудиозаписи и результаты их расшифровки, видеозаписи</a:t>
            </a:r>
            <a:r>
              <a:rPr lang="ru-RU" sz="1400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75856" y="3071204"/>
            <a:ext cx="46126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Способы пополнения фонда: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eorgia" panose="02040502050405020303" pitchFamily="18" charset="0"/>
              </a:rPr>
              <a:t>з</a:t>
            </a:r>
            <a:r>
              <a:rPr lang="ru-RU" sz="1400" dirty="0" smtClean="0">
                <a:latin typeface="Georgia" panose="02040502050405020303" pitchFamily="18" charset="0"/>
              </a:rPr>
              <a:t>апись «устной истории»;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eorgia" panose="02040502050405020303" pitchFamily="18" charset="0"/>
              </a:rPr>
              <a:t>в</a:t>
            </a:r>
            <a:r>
              <a:rPr lang="ru-RU" sz="1400" dirty="0" smtClean="0">
                <a:latin typeface="Georgia" panose="02040502050405020303" pitchFamily="18" charset="0"/>
              </a:rPr>
              <a:t>идеозаписи местных событий;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eorgia" panose="02040502050405020303" pitchFamily="18" charset="0"/>
              </a:rPr>
              <a:t>с</a:t>
            </a:r>
            <a:r>
              <a:rPr lang="ru-RU" sz="1400" dirty="0" smtClean="0">
                <a:latin typeface="Georgia" panose="02040502050405020303" pitchFamily="18" charset="0"/>
              </a:rPr>
              <a:t>бор (прием) документов у местных жителей;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eorgia" panose="02040502050405020303" pitchFamily="18" charset="0"/>
              </a:rPr>
              <a:t>в</a:t>
            </a:r>
            <a:r>
              <a:rPr lang="ru-RU" sz="1400" dirty="0" smtClean="0">
                <a:latin typeface="Georgia" panose="02040502050405020303" pitchFamily="18" charset="0"/>
              </a:rPr>
              <a:t>едение летописей и хроник жизни местного сообщества.</a:t>
            </a:r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75856" y="4661982"/>
            <a:ext cx="461268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Виды работы: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eorgia" panose="02040502050405020303" pitchFamily="18" charset="0"/>
              </a:rPr>
              <a:t>д</a:t>
            </a:r>
            <a:r>
              <a:rPr lang="ru-RU" sz="1400" dirty="0" smtClean="0">
                <a:latin typeface="Georgia" panose="02040502050405020303" pitchFamily="18" charset="0"/>
              </a:rPr>
              <a:t>окументирование краеведческой информации;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eorgia" panose="02040502050405020303" pitchFamily="18" charset="0"/>
              </a:rPr>
              <a:t>с</a:t>
            </a:r>
            <a:r>
              <a:rPr lang="ru-RU" sz="1400" dirty="0" smtClean="0">
                <a:latin typeface="Georgia" panose="02040502050405020303" pitchFamily="18" charset="0"/>
              </a:rPr>
              <a:t>бор, обработка и хранение неопубликованных документов;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eorgia" panose="02040502050405020303" pitchFamily="18" charset="0"/>
              </a:rPr>
              <a:t>п</a:t>
            </a:r>
            <a:r>
              <a:rPr lang="ru-RU" sz="1400" dirty="0" smtClean="0">
                <a:latin typeface="Georgia" panose="02040502050405020303" pitchFamily="18" charset="0"/>
              </a:rPr>
              <a:t>редоставление документов пользователям;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eorgia" panose="02040502050405020303" pitchFamily="18" charset="0"/>
              </a:rPr>
              <a:t>п</a:t>
            </a:r>
            <a:r>
              <a:rPr lang="ru-RU" sz="1400" dirty="0" smtClean="0">
                <a:latin typeface="Georgia" panose="02040502050405020303" pitchFamily="18" charset="0"/>
              </a:rPr>
              <a:t>убликация (содействие публикации), распространение информации о неопубликованных документах.</a:t>
            </a:r>
            <a:endParaRPr lang="ru-RU" sz="1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8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654861" y="260648"/>
            <a:ext cx="65662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Э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кскурсии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 краеведческие информационные  ресурсы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4218" y="2344812"/>
            <a:ext cx="777686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latin typeface="Georgia" panose="02040502050405020303" pitchFamily="18" charset="0"/>
              </a:rPr>
              <a:t>и</a:t>
            </a:r>
            <a:r>
              <a:rPr lang="ru-RU" sz="4800" dirty="0" smtClean="0">
                <a:latin typeface="Georgia" panose="02040502050405020303" pitchFamily="18" charset="0"/>
              </a:rPr>
              <a:t>спользование ресурсов </a:t>
            </a:r>
          </a:p>
          <a:p>
            <a:pPr algn="ctr"/>
            <a:r>
              <a:rPr lang="en-US" sz="4800" dirty="0" smtClean="0">
                <a:latin typeface="Georgia" panose="02040502050405020303" pitchFamily="18" charset="0"/>
              </a:rPr>
              <a:t>+</a:t>
            </a:r>
            <a:r>
              <a:rPr lang="ru-RU" sz="4800" dirty="0" smtClean="0"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ru-RU" sz="4800" dirty="0" smtClean="0">
                <a:latin typeface="Georgia" panose="02040502050405020303" pitchFamily="18" charset="0"/>
              </a:rPr>
              <a:t>формирование  ресурсов</a:t>
            </a:r>
          </a:p>
          <a:p>
            <a:pPr algn="ctr"/>
            <a:endParaRPr lang="ru-RU" sz="4800" dirty="0">
              <a:latin typeface="Georgia" panose="02040502050405020303" pitchFamily="18" charset="0"/>
            </a:endParaRPr>
          </a:p>
          <a:p>
            <a:pPr algn="ctr"/>
            <a:r>
              <a:rPr lang="ru-RU" sz="2400" dirty="0">
                <a:latin typeface="Georgia" panose="02040502050405020303" pitchFamily="18" charset="0"/>
              </a:rPr>
              <a:t>к</a:t>
            </a:r>
            <a:r>
              <a:rPr lang="ru-RU" sz="2400" dirty="0" smtClean="0">
                <a:latin typeface="Georgia" panose="02040502050405020303" pitchFamily="18" charset="0"/>
              </a:rPr>
              <a:t>ачественные ресурсы, качественные экскурсии, повышение профессиональной компетенции</a:t>
            </a:r>
            <a:endParaRPr lang="ru-RU" sz="2400" dirty="0">
              <a:latin typeface="Georgia" panose="02040502050405020303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827584" y="4941168"/>
            <a:ext cx="6984776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69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37843" y="260648"/>
            <a:ext cx="68002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Э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кскурсии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 краеведческие информационные  продукты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013" y="1690888"/>
            <a:ext cx="6470235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Виды краеведческих информационных продуктов:</a:t>
            </a:r>
          </a:p>
          <a:p>
            <a:endParaRPr lang="ru-RU" dirty="0" smtClean="0">
              <a:latin typeface="Georgia" panose="02040502050405020303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Georgia" panose="02040502050405020303" pitchFamily="18" charset="0"/>
              </a:rPr>
              <a:t>библиографические указатели</a:t>
            </a:r>
            <a:r>
              <a:rPr lang="ru-RU" sz="1600" dirty="0" smtClean="0">
                <a:latin typeface="Georgia" panose="02040502050405020303" pitchFamily="18" charset="0"/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dirty="0" smtClean="0">
              <a:latin typeface="Georgia" panose="02040502050405020303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Georgia" panose="02040502050405020303" pitchFamily="18" charset="0"/>
              </a:rPr>
              <a:t>э</a:t>
            </a:r>
            <a:r>
              <a:rPr lang="ru-RU" sz="1600" dirty="0" smtClean="0">
                <a:latin typeface="Georgia" panose="02040502050405020303" pitchFamily="18" charset="0"/>
              </a:rPr>
              <a:t>лектронные коллекции документов;</a:t>
            </a:r>
            <a:endParaRPr lang="ru-RU" sz="1600" dirty="0" smtClean="0">
              <a:latin typeface="Georgia" panose="02040502050405020303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dirty="0">
              <a:latin typeface="Georgia" panose="02040502050405020303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Georgia" panose="02040502050405020303" pitchFamily="18" charset="0"/>
              </a:rPr>
              <a:t>диски с краеведческими электронными базами данных по темам разрабатываемых маршрутов для пользователей (читателей, коллег, исследователей, экскурсоводов</a:t>
            </a:r>
            <a:r>
              <a:rPr lang="ru-RU" sz="1600" dirty="0" smtClean="0">
                <a:latin typeface="Georgia" panose="02040502050405020303" pitchFamily="18" charset="0"/>
              </a:rPr>
              <a:t>);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dirty="0">
              <a:latin typeface="Georgia" panose="02040502050405020303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Georgia" panose="02040502050405020303" pitchFamily="18" charset="0"/>
              </a:rPr>
              <a:t>тематические электронные карты (достопримечательностей, учреждений, предприятий, военных частей и др</a:t>
            </a:r>
            <a:r>
              <a:rPr lang="ru-RU" sz="1600" dirty="0" smtClean="0">
                <a:latin typeface="Georgia" panose="02040502050405020303" pitchFamily="18" charset="0"/>
              </a:rPr>
              <a:t>.);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dirty="0">
              <a:latin typeface="Georgia" panose="02040502050405020303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Georgia" panose="02040502050405020303" pitchFamily="18" charset="0"/>
              </a:rPr>
              <a:t>статьи и публикации на библиотечных сайтах, в исторических и профессиональных периодических изданиях (электронных и печатных</a:t>
            </a:r>
            <a:r>
              <a:rPr lang="ru-RU" sz="1600" dirty="0" smtClean="0">
                <a:latin typeface="Georgia" panose="02040502050405020303" pitchFamily="18" charset="0"/>
              </a:rPr>
              <a:t>);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dirty="0">
              <a:latin typeface="Georgia" panose="02040502050405020303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Georgia" panose="02040502050405020303" pitchFamily="18" charset="0"/>
              </a:rPr>
              <a:t>собственные издания в виде тематических брошюр, путеводителей и карт с достопримечательностями </a:t>
            </a:r>
            <a:r>
              <a:rPr lang="ru-RU" sz="1600" dirty="0" smtClean="0">
                <a:latin typeface="Georgia" panose="02040502050405020303" pitchFamily="18" charset="0"/>
              </a:rPr>
              <a:t>и </a:t>
            </a:r>
            <a:r>
              <a:rPr lang="ru-RU" sz="1600" dirty="0">
                <a:latin typeface="Georgia" panose="02040502050405020303" pitchFamily="18" charset="0"/>
              </a:rPr>
              <a:t>др.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rgbClr val="3F1E03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497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37843" y="260648"/>
            <a:ext cx="68002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Э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кскурсии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 краеведческие информационные  продукты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14867907"/>
              </p:ext>
            </p:extLst>
          </p:nvPr>
        </p:nvGraphicFramePr>
        <p:xfrm>
          <a:off x="4150585" y="3295617"/>
          <a:ext cx="4769044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615511105"/>
              </p:ext>
            </p:extLst>
          </p:nvPr>
        </p:nvGraphicFramePr>
        <p:xfrm>
          <a:off x="251520" y="3255508"/>
          <a:ext cx="4913060" cy="3053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3528" y="1700808"/>
            <a:ext cx="4900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Методическая база экскурсий в библиотеке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276872"/>
            <a:ext cx="7056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</a:rPr>
              <a:t>Экскурсионная документация: </a:t>
            </a:r>
            <a:endParaRPr lang="en-US" sz="1600" dirty="0" smtClean="0">
              <a:latin typeface="Georgia" panose="02040502050405020303" pitchFamily="18" charset="0"/>
            </a:endParaRPr>
          </a:p>
          <a:p>
            <a:r>
              <a:rPr lang="ru-RU" sz="1600" dirty="0" smtClean="0">
                <a:latin typeface="Georgia" panose="02040502050405020303" pitchFamily="18" charset="0"/>
              </a:rPr>
              <a:t>аннотация</a:t>
            </a:r>
            <a:r>
              <a:rPr lang="ru-RU" sz="1600" dirty="0">
                <a:latin typeface="Georgia" panose="02040502050405020303" pitchFamily="18" charset="0"/>
              </a:rPr>
              <a:t>, схема маршрута, технологическая карта, </a:t>
            </a:r>
            <a:r>
              <a:rPr lang="ru-RU" sz="1600" dirty="0" smtClean="0">
                <a:latin typeface="Georgia" panose="02040502050405020303" pitchFamily="18" charset="0"/>
              </a:rPr>
              <a:t>текст экскурсии, правила </a:t>
            </a:r>
            <a:r>
              <a:rPr lang="ru-RU" sz="1600" dirty="0">
                <a:latin typeface="Georgia" panose="02040502050405020303" pitchFamily="18" charset="0"/>
              </a:rPr>
              <a:t>безопасности, список пособий для портфеля экскурсовода, карточки объектов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endParaRPr lang="ru-RU" sz="1600" dirty="0">
              <a:latin typeface="Georgia" panose="02040502050405020303" pitchFamily="18" charset="0"/>
            </a:endParaRPr>
          </a:p>
        </p:txBody>
      </p:sp>
      <p:pic>
        <p:nvPicPr>
          <p:cNvPr id="2050" name="Picture 2" descr="C:\Users\11\Desktop\Безымянный 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549645"/>
            <a:ext cx="1262924" cy="1804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159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4669" y="260648"/>
            <a:ext cx="63466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Экскурсии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 краеведческие информационные  услуги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013" y="1835532"/>
            <a:ext cx="8126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Экскурсия провоцирует  познавательный интерес у читателей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4279642" y="2599169"/>
            <a:ext cx="648072" cy="469791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187624" y="2586114"/>
            <a:ext cx="6480720" cy="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24444" y="3358733"/>
            <a:ext cx="8558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Вопросы читателей после экскурсии: </a:t>
            </a: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устные и письменные (гостевая книга, электронная почта)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4279642" y="4399369"/>
            <a:ext cx="648072" cy="469791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187624" y="4386314"/>
            <a:ext cx="6480720" cy="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76843" y="5075892"/>
            <a:ext cx="8558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Справочно-библиографическое </a:t>
            </a:r>
            <a:r>
              <a:rPr lang="ru-RU" dirty="0" smtClean="0">
                <a:latin typeface="Georgia" panose="02040502050405020303" pitchFamily="18" charset="0"/>
              </a:rPr>
              <a:t>обслуживание</a:t>
            </a: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(как правило по материалам электронной коллекции документов)</a:t>
            </a:r>
            <a:endParaRPr lang="ru-RU" dirty="0" smtClean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706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8359" y="260648"/>
            <a:ext cx="7539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Э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кскурсии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 система продвижения ресурсов, продуктов, услуг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013" y="1556792"/>
            <a:ext cx="8126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Преимущества экскурсии перед другими формами работы с читателями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988840"/>
            <a:ext cx="6174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Georgia" panose="02040502050405020303" pitchFamily="18" charset="0"/>
              </a:rPr>
              <a:t>она востребована и всегда собирает аудиторию;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Georgia" panose="02040502050405020303" pitchFamily="18" charset="0"/>
              </a:rPr>
              <a:t>создав экскурсию однажды, ее проводят многократно</a:t>
            </a:r>
            <a:r>
              <a:rPr lang="ru-RU" sz="1600" dirty="0" smtClean="0">
                <a:latin typeface="Georgia" panose="02040502050405020303" pitchFamily="18" charset="0"/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Georgia" panose="02040502050405020303" pitchFamily="18" charset="0"/>
              </a:rPr>
              <a:t>о</a:t>
            </a:r>
            <a:r>
              <a:rPr lang="ru-RU" sz="1600" dirty="0" smtClean="0">
                <a:latin typeface="Georgia" panose="02040502050405020303" pitchFamily="18" charset="0"/>
              </a:rPr>
              <a:t>на </a:t>
            </a:r>
            <a:r>
              <a:rPr lang="ru-RU" sz="1600" b="1" dirty="0" smtClean="0">
                <a:latin typeface="Georgia" panose="02040502050405020303" pitchFamily="18" charset="0"/>
              </a:rPr>
              <a:t>универсальна и пластична</a:t>
            </a:r>
            <a:r>
              <a:rPr lang="ru-RU" sz="1600" dirty="0" smtClean="0">
                <a:latin typeface="Georgia" panose="02040502050405020303" pitchFamily="18" charset="0"/>
              </a:rPr>
              <a:t>.</a:t>
            </a:r>
            <a:endParaRPr lang="ru-RU" sz="1600" dirty="0">
              <a:latin typeface="Georgia" panose="02040502050405020303" pitchFamily="18" charset="0"/>
            </a:endParaRPr>
          </a:p>
        </p:txBody>
      </p:sp>
      <p:pic>
        <p:nvPicPr>
          <p:cNvPr id="1026" name="Picture 2" descr="E:\Филимонова. Рабочая папка\курсы семинары конференции\конгресс Владимир май 2018\секции\секция краеведение\для презентации\Афиша_27.07.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800" y="3356992"/>
            <a:ext cx="864513" cy="1210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Филимонова. Рабочая папка\курсы семинары конференции\конгресс Владимир май 2018\секции\секция краеведение\для презентации\лит прогулки Маяковскй 2018-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9" y="3355784"/>
            <a:ext cx="864096" cy="1221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Филимонова. Рабочая папка\курсы семинары конференции\конгресс Владимир май 2018\секции\секция краеведение\для презентации\маршак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3356992"/>
            <a:ext cx="864096" cy="1222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низ 7"/>
          <p:cNvSpPr/>
          <p:nvPr/>
        </p:nvSpPr>
        <p:spPr>
          <a:xfrm rot="16200000">
            <a:off x="1386516" y="3751296"/>
            <a:ext cx="648072" cy="469791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 descr="E:\Филимонова. Рабочая папка\курсы семинары конференции\конгресс Владимир май 2018\секции\секция краеведение\для презентации\Афиша_Красы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800" y="5159142"/>
            <a:ext cx="864513" cy="1359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низ 9"/>
          <p:cNvSpPr/>
          <p:nvPr/>
        </p:nvSpPr>
        <p:spPr>
          <a:xfrm rot="16200000">
            <a:off x="1407472" y="5535339"/>
            <a:ext cx="648072" cy="469791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0750" y="5159142"/>
            <a:ext cx="1957194" cy="1359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E:\Филимонова. Рабочая папка\курсы семинары конференции\конгресс Владимир май 2018\секции\секция краеведение\для презентации\cV9fy2lR0E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/>
          <a:stretch/>
        </p:blipFill>
        <p:spPr bwMode="auto">
          <a:xfrm>
            <a:off x="6434092" y="5203486"/>
            <a:ext cx="1645034" cy="137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:\Филимонова. Рабочая папка\курсы семинары конференции\конгресс Владимир май 2018\секции\секция краеведение\для презентации\imag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55784"/>
            <a:ext cx="1223259" cy="1223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E:\Филимонова. Рабочая папка\курсы семинары конференции\конгресс Владимир май 2018\секции\секция краеведение\для презентации\Y1wn72-AJgE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791" y="3356991"/>
            <a:ext cx="1630593" cy="1222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filimonova\Desktop\2-новая афиша конференции А3 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362" y="5159142"/>
            <a:ext cx="1003344" cy="141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89998" y="2902267"/>
            <a:ext cx="41659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Виртуальные экскурсии, цикл лекций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26800" y="4725144"/>
            <a:ext cx="34971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Волонтерская программа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008816" y="2902267"/>
            <a:ext cx="2927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Краеведческие прогулки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716016" y="4725144"/>
            <a:ext cx="17309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Georgia" panose="02040502050405020303" pitchFamily="18" charset="0"/>
              </a:rPr>
              <a:t>К</a:t>
            </a:r>
            <a:r>
              <a:rPr lang="ru-RU" sz="1600" dirty="0" smtClean="0">
                <a:latin typeface="Georgia" panose="02040502050405020303" pitchFamily="18" charset="0"/>
              </a:rPr>
              <a:t>онференции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397791" y="4725144"/>
            <a:ext cx="17309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 smtClean="0">
                <a:latin typeface="Georgia" panose="02040502050405020303" pitchFamily="18" charset="0"/>
              </a:rPr>
              <a:t>Квесты</a:t>
            </a:r>
            <a:endParaRPr lang="ru-RU" sz="1600" dirty="0" smtClean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85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8359" y="260648"/>
            <a:ext cx="7539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Э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кскурсии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 система продвижения ресурсов, продуктов, услуг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844824"/>
            <a:ext cx="2272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Georgia" panose="02040502050405020303" pitchFamily="18" charset="0"/>
              </a:rPr>
              <a:t>Экскурсии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1878590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Georgia" panose="02040502050405020303" pitchFamily="18" charset="0"/>
              </a:rPr>
              <a:t>Другие формы краеведческой работы </a:t>
            </a:r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2339752" y="1895771"/>
            <a:ext cx="936104" cy="432048"/>
          </a:xfrm>
          <a:prstGeom prst="leftRight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6762" y="4941168"/>
            <a:ext cx="460326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i="1" dirty="0" smtClean="0">
                <a:latin typeface="Georgia" panose="02040502050405020303" pitchFamily="18" charset="0"/>
              </a:rPr>
              <a:t>«После тщательного обсуждения  поступивших предложений было решено остановиться на любезно предоставленном в безвозмездное пользование Управления Северного района Статс-Дамою  ИХ ИМПЕРАТОРСКИХ ВЕЛИЧЕСТВ ГОСУДАРЫНЬ ИМПЕРАТРИЦ </a:t>
            </a:r>
            <a:r>
              <a:rPr lang="ru-RU" sz="1100" i="1" dirty="0" err="1" smtClean="0">
                <a:latin typeface="Georgia" panose="02040502050405020303" pitchFamily="18" charset="0"/>
              </a:rPr>
              <a:t>графинею</a:t>
            </a:r>
            <a:r>
              <a:rPr lang="ru-RU" sz="1100" i="1" dirty="0" smtClean="0">
                <a:latin typeface="Georgia" panose="02040502050405020303" pitchFamily="18" charset="0"/>
              </a:rPr>
              <a:t> Л. А. Мусин-</a:t>
            </a:r>
            <a:r>
              <a:rPr lang="ru-RU" sz="1100" i="1" dirty="0" err="1" smtClean="0">
                <a:latin typeface="Georgia" panose="02040502050405020303" pitchFamily="18" charset="0"/>
              </a:rPr>
              <a:t>Пушкиною</a:t>
            </a:r>
            <a:r>
              <a:rPr lang="ru-RU" sz="1100" i="1" dirty="0" smtClean="0">
                <a:latin typeface="Georgia" panose="02040502050405020303" pitchFamily="18" charset="0"/>
              </a:rPr>
              <a:t> особняке (Литейный, 19), по занимаемою им центральному положению вполне отвечающем своему назначению…»</a:t>
            </a:r>
            <a:endParaRPr lang="ru-RU" sz="1100" i="1" dirty="0" smtClean="0">
              <a:latin typeface="Georgia" panose="02040502050405020303" pitchFamily="18" charset="0"/>
            </a:endParaRPr>
          </a:p>
          <a:p>
            <a:pPr algn="ctr"/>
            <a:endParaRPr lang="ru-RU" sz="1100" i="1" dirty="0" smtClean="0">
              <a:latin typeface="Georgia" panose="02040502050405020303" pitchFamily="18" charset="0"/>
            </a:endParaRPr>
          </a:p>
          <a:p>
            <a:pPr algn="r"/>
            <a:r>
              <a:rPr lang="ru-RU" sz="1100" dirty="0" smtClean="0">
                <a:latin typeface="Georgia" panose="02040502050405020303" pitchFamily="18" charset="0"/>
              </a:rPr>
              <a:t>Из </a:t>
            </a:r>
            <a:r>
              <a:rPr lang="ru-RU" sz="1100" dirty="0" smtClean="0">
                <a:latin typeface="Georgia" panose="02040502050405020303" pitchFamily="18" charset="0"/>
              </a:rPr>
              <a:t>Краткого отчета </a:t>
            </a:r>
            <a:r>
              <a:rPr lang="ru-RU" sz="1100" dirty="0" err="1" smtClean="0">
                <a:latin typeface="Georgia" panose="02040502050405020303" pitchFamily="18" charset="0"/>
              </a:rPr>
              <a:t>Главноуполномоченного</a:t>
            </a:r>
            <a:r>
              <a:rPr lang="ru-RU" sz="1100" dirty="0" smtClean="0">
                <a:latin typeface="Georgia" panose="02040502050405020303" pitchFamily="18" charset="0"/>
              </a:rPr>
              <a:t> Северного района Российского общества Красного Креста, 1914 г.</a:t>
            </a:r>
            <a:endParaRPr lang="ru-RU" sz="1100" dirty="0" smtClean="0"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4208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</a:rPr>
              <a:t>Здание особняка во время Первой мировой войны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399584" y="2564904"/>
            <a:ext cx="306084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Управление </a:t>
            </a:r>
          </a:p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Северного района РОКК</a:t>
            </a:r>
            <a:endParaRPr lang="ru-RU" sz="1600" dirty="0" smtClean="0">
              <a:latin typeface="Georgia" panose="02040502050405020303" pitchFamily="18" charset="0"/>
            </a:endParaRPr>
          </a:p>
          <a:p>
            <a:endParaRPr lang="ru-RU" sz="1600" dirty="0">
              <a:latin typeface="Georgia" panose="02040502050405020303" pitchFamily="18" charset="0"/>
            </a:endParaRPr>
          </a:p>
          <a:p>
            <a:endParaRPr lang="ru-RU" sz="1600" dirty="0">
              <a:latin typeface="Georgia" panose="02040502050405020303" pitchFamily="18" charset="0"/>
            </a:endParaRPr>
          </a:p>
          <a:p>
            <a:pPr algn="ctr"/>
            <a:r>
              <a:rPr lang="ru-RU" sz="1400" dirty="0" smtClean="0">
                <a:latin typeface="Georgia" panose="02040502050405020303" pitchFamily="18" charset="0"/>
              </a:rPr>
              <a:t>Лекция </a:t>
            </a:r>
            <a:endParaRPr lang="ru-RU" sz="1400" dirty="0" smtClean="0">
              <a:latin typeface="Georgia" panose="02040502050405020303" pitchFamily="18" charset="0"/>
            </a:endParaRPr>
          </a:p>
          <a:p>
            <a:pPr algn="ctr"/>
            <a:r>
              <a:rPr lang="ru-RU" sz="1400" dirty="0" smtClean="0">
                <a:latin typeface="Georgia" panose="02040502050405020303" pitchFamily="18" charset="0"/>
              </a:rPr>
              <a:t>«Структура управления </a:t>
            </a:r>
          </a:p>
          <a:p>
            <a:pPr algn="ctr"/>
            <a:r>
              <a:rPr lang="ru-RU" sz="1400" dirty="0" smtClean="0">
                <a:latin typeface="Georgia" panose="02040502050405020303" pitchFamily="18" charset="0"/>
              </a:rPr>
              <a:t>Северного района РОКК </a:t>
            </a:r>
          </a:p>
          <a:p>
            <a:pPr algn="ctr"/>
            <a:r>
              <a:rPr lang="ru-RU" sz="1400" dirty="0" smtClean="0">
                <a:latin typeface="Georgia" panose="02040502050405020303" pitchFamily="18" charset="0"/>
              </a:rPr>
              <a:t>и его роль в жизни Петрограда </a:t>
            </a:r>
          </a:p>
          <a:p>
            <a:pPr algn="ctr"/>
            <a:r>
              <a:rPr lang="ru-RU" sz="1400" dirty="0" smtClean="0">
                <a:latin typeface="Georgia" panose="02040502050405020303" pitchFamily="18" charset="0"/>
              </a:rPr>
              <a:t>в годы </a:t>
            </a:r>
          </a:p>
          <a:p>
            <a:pPr algn="ctr"/>
            <a:r>
              <a:rPr lang="ru-RU" sz="1400" dirty="0" smtClean="0">
                <a:latin typeface="Georgia" panose="02040502050405020303" pitchFamily="18" charset="0"/>
              </a:rPr>
              <a:t>Первой мировой войны»</a:t>
            </a:r>
            <a:endParaRPr lang="ru-RU" sz="1400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6501263" y="3125976"/>
            <a:ext cx="648072" cy="469791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508104" y="3125976"/>
            <a:ext cx="2736304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t="817" b="4674"/>
          <a:stretch/>
        </p:blipFill>
        <p:spPr bwMode="auto">
          <a:xfrm>
            <a:off x="2807804" y="2868963"/>
            <a:ext cx="1487618" cy="1855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414" b="3922"/>
          <a:stretch/>
        </p:blipFill>
        <p:spPr bwMode="auto">
          <a:xfrm>
            <a:off x="825975" y="2868963"/>
            <a:ext cx="1431450" cy="1855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билиотека спб\разобрать\Новая папка 3\РОКК в особняке обработка чернов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793" y="5085184"/>
            <a:ext cx="1925583" cy="1486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86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 descr="C:\Users\filimonova\Desktop\pKLAU35_wGI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910" y="5430979"/>
            <a:ext cx="1625164" cy="121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332656"/>
            <a:ext cx="7991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МЦБС им. М. Ю. Лермонтова</a:t>
            </a:r>
            <a:endParaRPr lang="ru-RU" sz="2400" dirty="0" smtClean="0">
              <a:latin typeface="Georgia" panose="02040502050405020303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1" t="5069" b="7337"/>
          <a:stretch/>
        </p:blipFill>
        <p:spPr bwMode="auto">
          <a:xfrm>
            <a:off x="193390" y="2463709"/>
            <a:ext cx="4608512" cy="2822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N:\МО\РАБОЧАЯ\презентация\фасады\stremyannay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693" y="5435772"/>
            <a:ext cx="1843416" cy="120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Филимонова. Рабочая папка\курсы семинары конференции\конгресс Владимир май 2018\секции\секция краеведение\для презентации\IMG_7324_KK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68" t="9312" r="11632" b="10183"/>
          <a:stretch/>
        </p:blipFill>
        <p:spPr bwMode="auto">
          <a:xfrm>
            <a:off x="205105" y="5446531"/>
            <a:ext cx="1591981" cy="121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93390" y="1340768"/>
            <a:ext cx="869909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 smtClean="0">
              <a:latin typeface="Georgia" panose="02040502050405020303" pitchFamily="18" charset="0"/>
            </a:endParaRP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5 зданий библиотек признаны объектами культурного наследия </a:t>
            </a: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федерального и регионального значения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1028" name="Picture 4" descr="C:\Users\filimonova\Desktop\1.0d7d6d755ed786bf36896c456d423aeb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57" b="19985"/>
          <a:stretch/>
        </p:blipFill>
        <p:spPr bwMode="auto">
          <a:xfrm>
            <a:off x="7276696" y="5459584"/>
            <a:ext cx="1758784" cy="120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filimonova\Desktop\photo_289-29637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432" y="5435772"/>
            <a:ext cx="1360632" cy="12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67136" y="764704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14 библиотек-филиалов в историческом центре </a:t>
            </a:r>
            <a:r>
              <a:rPr lang="ru-RU" dirty="0" smtClean="0">
                <a:latin typeface="Georgia" panose="02040502050405020303" pitchFamily="18" charset="0"/>
              </a:rPr>
              <a:t>Санкт-Петербурга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8142" y="6309320"/>
            <a:ext cx="313899" cy="338006"/>
          </a:xfrm>
          <a:prstGeom prst="ellipse">
            <a:avLst/>
          </a:prstGeom>
          <a:ln>
            <a:solidFill>
              <a:srgbClr val="3F1E0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835696" y="6324557"/>
            <a:ext cx="313899" cy="338006"/>
          </a:xfrm>
          <a:prstGeom prst="ellipse">
            <a:avLst/>
          </a:prstGeom>
          <a:ln>
            <a:solidFill>
              <a:srgbClr val="3F1E0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635896" y="6307954"/>
            <a:ext cx="313899" cy="338006"/>
          </a:xfrm>
          <a:prstGeom prst="ellipse">
            <a:avLst/>
          </a:prstGeom>
          <a:ln>
            <a:solidFill>
              <a:srgbClr val="3F1E0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5148064" y="6307954"/>
            <a:ext cx="313899" cy="338006"/>
          </a:xfrm>
          <a:prstGeom prst="ellipse">
            <a:avLst/>
          </a:prstGeom>
          <a:ln>
            <a:solidFill>
              <a:srgbClr val="3F1E0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7236296" y="6311846"/>
            <a:ext cx="313899" cy="338006"/>
          </a:xfrm>
          <a:prstGeom prst="ellipse">
            <a:avLst/>
          </a:prstGeom>
          <a:ln>
            <a:solidFill>
              <a:srgbClr val="3F1E0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38862" y="6278408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1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847643" y="629129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2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641934" y="624758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3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5148064" y="625786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4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237289" y="625786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5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4932039" y="2496378"/>
            <a:ext cx="410344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ru-RU" sz="1400" dirty="0" smtClean="0">
                <a:latin typeface="Georgia" panose="02040502050405020303" pitchFamily="18" charset="0"/>
              </a:rPr>
              <a:t>Особняк князя П. А. Урусова (Особняк Мусиных-Пушкиных)</a:t>
            </a:r>
          </a:p>
          <a:p>
            <a:pPr marL="228600" indent="-228600">
              <a:buFont typeface="+mj-lt"/>
              <a:buAutoNum type="arabicPeriod"/>
            </a:pPr>
            <a:endParaRPr lang="ru-RU" sz="1400" dirty="0" smtClean="0">
              <a:latin typeface="Georgia" panose="02040502050405020303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400" dirty="0">
                <a:latin typeface="Georgia" panose="02040502050405020303" pitchFamily="18" charset="0"/>
              </a:rPr>
              <a:t>Дом Галунова с дворовыми </a:t>
            </a:r>
            <a:r>
              <a:rPr lang="ru-RU" sz="1400" dirty="0" smtClean="0">
                <a:latin typeface="Georgia" panose="02040502050405020303" pitchFamily="18" charset="0"/>
              </a:rPr>
              <a:t>флигелями</a:t>
            </a:r>
          </a:p>
          <a:p>
            <a:pPr marL="228600" indent="-228600">
              <a:buFont typeface="+mj-lt"/>
              <a:buAutoNum type="arabicPeriod"/>
            </a:pPr>
            <a:endParaRPr lang="ru-RU" sz="900" dirty="0" smtClean="0">
              <a:latin typeface="Georgia" panose="02040502050405020303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400" dirty="0" smtClean="0">
                <a:latin typeface="Georgia" panose="02040502050405020303" pitchFamily="18" charset="0"/>
              </a:rPr>
              <a:t>Дом Общества распространения религиозно-нравственного просвещения</a:t>
            </a:r>
          </a:p>
          <a:p>
            <a:pPr marL="228600" indent="-228600">
              <a:buFont typeface="+mj-lt"/>
              <a:buAutoNum type="arabicPeriod"/>
            </a:pPr>
            <a:endParaRPr lang="ru-RU" sz="1400" dirty="0" smtClean="0">
              <a:latin typeface="Georgia" panose="02040502050405020303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400" dirty="0" smtClean="0">
                <a:latin typeface="Georgia" panose="02040502050405020303" pitchFamily="18" charset="0"/>
              </a:rPr>
              <a:t>Доходный дом сельскохозяйственного товарищества «Помещик»</a:t>
            </a:r>
          </a:p>
          <a:p>
            <a:pPr marL="228600" indent="-228600">
              <a:buFont typeface="+mj-lt"/>
              <a:buAutoNum type="arabicPeriod"/>
            </a:pPr>
            <a:endParaRPr lang="ru-RU" sz="900" dirty="0" smtClean="0">
              <a:latin typeface="Georgia" panose="02040502050405020303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400" dirty="0">
                <a:latin typeface="Georgia" panose="02040502050405020303" pitchFamily="18" charset="0"/>
              </a:rPr>
              <a:t>Дом </a:t>
            </a:r>
            <a:r>
              <a:rPr lang="ru-RU" sz="1400" dirty="0" err="1">
                <a:latin typeface="Georgia" panose="02040502050405020303" pitchFamily="18" charset="0"/>
              </a:rPr>
              <a:t>Дурышкина</a:t>
            </a:r>
            <a:endParaRPr lang="ru-RU" sz="1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919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8359" y="260648"/>
            <a:ext cx="7539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Э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кскурсии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 система продвижения ресурсов, продуктов, услуг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628800"/>
            <a:ext cx="2272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Georgia" panose="02040502050405020303" pitchFamily="18" charset="0"/>
              </a:rPr>
              <a:t>Экскурсии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1662566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Georgia" panose="02040502050405020303" pitchFamily="18" charset="0"/>
              </a:rPr>
              <a:t>Другие формы краеведческой работы </a:t>
            </a:r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2339752" y="1679747"/>
            <a:ext cx="936104" cy="432048"/>
          </a:xfrm>
          <a:prstGeom prst="leftRight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525" y="5303026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Общегородской День памяти жертв блокады</a:t>
            </a:r>
            <a:endParaRPr lang="ru-RU" sz="1600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2309167" y="5805264"/>
            <a:ext cx="648072" cy="469791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316008" y="5805264"/>
            <a:ext cx="2736304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11\Desktop\Безымянный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05" y="2348880"/>
            <a:ext cx="3672408" cy="2747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6919" y="6237312"/>
            <a:ext cx="5112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Georgia" panose="02040502050405020303" pitchFamily="18" charset="0"/>
              </a:rPr>
              <a:t>с</a:t>
            </a:r>
            <a:r>
              <a:rPr lang="ru-RU" sz="1600" dirty="0" smtClean="0">
                <a:latin typeface="Georgia" panose="02040502050405020303" pitchFamily="18" charset="0"/>
              </a:rPr>
              <a:t>писки жителей дома, погибших во время блокады (с номерами квартир)</a:t>
            </a:r>
            <a:endParaRPr lang="ru-RU" sz="1600" dirty="0"/>
          </a:p>
        </p:txBody>
      </p:sp>
      <p:pic>
        <p:nvPicPr>
          <p:cNvPr id="3074" name="Picture 2" descr="C:\Users\11\Desktop\Безымянный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210" y="2348880"/>
            <a:ext cx="3681342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466013" y="5229200"/>
            <a:ext cx="5112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Коммуникационная кампания </a:t>
            </a:r>
          </a:p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«Город готов!»</a:t>
            </a:r>
            <a:endParaRPr lang="ru-RU" sz="1600" dirty="0"/>
          </a:p>
        </p:txBody>
      </p:sp>
      <p:sp>
        <p:nvSpPr>
          <p:cNvPr id="18" name="Стрелка вниз 17"/>
          <p:cNvSpPr/>
          <p:nvPr/>
        </p:nvSpPr>
        <p:spPr>
          <a:xfrm>
            <a:off x="6647304" y="5813531"/>
            <a:ext cx="648072" cy="469791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654145" y="5813531"/>
            <a:ext cx="2736304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5436096" y="6237311"/>
            <a:ext cx="3096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Georgia" panose="02040502050405020303" pitchFamily="18" charset="0"/>
              </a:rPr>
              <a:t>к</a:t>
            </a:r>
            <a:r>
              <a:rPr lang="ru-RU" sz="1600" dirty="0" smtClean="0">
                <a:latin typeface="Georgia" panose="02040502050405020303" pitchFamily="18" charset="0"/>
              </a:rPr>
              <a:t>ниги, спортивные адреса в Санкт-Петербурге и др.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14743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72753543"/>
              </p:ext>
            </p:extLst>
          </p:nvPr>
        </p:nvGraphicFramePr>
        <p:xfrm>
          <a:off x="467544" y="2852936"/>
          <a:ext cx="8221382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621484" y="260648"/>
            <a:ext cx="4633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Э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кскурсии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 функциональные блоки КДБ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3611" y="1921050"/>
            <a:ext cx="8352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</a:rPr>
              <a:t>Экскурсия – универсальный инструмент для краеведческой деятельности библиотек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24142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916832"/>
            <a:ext cx="91440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Библиотечные экскурсии в системе краеведческой деятельности библиотек</a:t>
            </a:r>
            <a:r>
              <a:rPr lang="ru-RU" sz="3600" dirty="0" smtClean="0">
                <a:latin typeface="Georgia" panose="02040502050405020303" pitchFamily="18" charset="0"/>
              </a:rPr>
              <a:t> </a:t>
            </a:r>
          </a:p>
          <a:p>
            <a:pPr algn="ctr"/>
            <a:endParaRPr lang="ru-RU" sz="1400" dirty="0" smtClean="0">
              <a:latin typeface="Georgia" panose="02040502050405020303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55576" y="1628800"/>
            <a:ext cx="763284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201758" y="654683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latin typeface="Georgia" panose="02040502050405020303" pitchFamily="18" charset="0"/>
              </a:rPr>
              <a:t>2018 год, Санкт-Петербург</a:t>
            </a:r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01758" y="33326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СПАСИБО  ЗА  ВНИМАНИЕ!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5854" y="3789040"/>
            <a:ext cx="437177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latin typeface="Georgia" panose="02040502050405020303" pitchFamily="18" charset="0"/>
              </a:rPr>
              <a:t>Выполнила:</a:t>
            </a:r>
          </a:p>
          <a:p>
            <a:pPr algn="r"/>
            <a:r>
              <a:rPr lang="ru-RU" sz="1200" dirty="0" smtClean="0">
                <a:latin typeface="Georgia" panose="02040502050405020303" pitchFamily="18" charset="0"/>
              </a:rPr>
              <a:t>Анна Филимонова,</a:t>
            </a:r>
          </a:p>
          <a:p>
            <a:pPr algn="r"/>
            <a:r>
              <a:rPr lang="ru-RU" sz="1200" dirty="0" smtClean="0">
                <a:latin typeface="Georgia" panose="02040502050405020303" pitchFamily="18" charset="0"/>
              </a:rPr>
              <a:t>                                     библиотекарь </a:t>
            </a:r>
            <a:r>
              <a:rPr lang="en-US" sz="1200" dirty="0" smtClean="0">
                <a:latin typeface="Georgia" panose="02040502050405020303" pitchFamily="18" charset="0"/>
              </a:rPr>
              <a:t>I</a:t>
            </a:r>
            <a:r>
              <a:rPr lang="ru-RU" sz="1200" dirty="0" smtClean="0">
                <a:latin typeface="Georgia" panose="02040502050405020303" pitchFamily="18" charset="0"/>
              </a:rPr>
              <a:t> категории,</a:t>
            </a:r>
          </a:p>
          <a:p>
            <a:pPr algn="r"/>
            <a:r>
              <a:rPr lang="ru-RU" sz="1200" dirty="0">
                <a:latin typeface="Georgia" panose="02040502050405020303" pitchFamily="18" charset="0"/>
              </a:rPr>
              <a:t>к</a:t>
            </a:r>
            <a:r>
              <a:rPr lang="ru-RU" sz="1200" dirty="0" smtClean="0">
                <a:latin typeface="Georgia" panose="02040502050405020303" pitchFamily="18" charset="0"/>
              </a:rPr>
              <a:t>оординатор краеведческих </a:t>
            </a:r>
            <a:r>
              <a:rPr lang="ru-RU" sz="1200" dirty="0" smtClean="0">
                <a:latin typeface="Georgia" panose="02040502050405020303" pitchFamily="18" charset="0"/>
              </a:rPr>
              <a:t>и экскурсионных программ</a:t>
            </a:r>
          </a:p>
          <a:p>
            <a:pPr algn="r"/>
            <a:r>
              <a:rPr lang="ru-RU" sz="1200" dirty="0" smtClean="0">
                <a:latin typeface="Georgia" panose="02040502050405020303" pitchFamily="18" charset="0"/>
              </a:rPr>
              <a:t>                                    сектора «Центр культурных программ»</a:t>
            </a:r>
          </a:p>
          <a:p>
            <a:pPr algn="r"/>
            <a:r>
              <a:rPr lang="ru-RU" sz="1200" dirty="0" smtClean="0">
                <a:latin typeface="Georgia" panose="02040502050405020303" pitchFamily="18" charset="0"/>
              </a:rPr>
              <a:t>                                     МЦБС им. М. Ю. </a:t>
            </a:r>
            <a:r>
              <a:rPr lang="ru-RU" sz="1200" dirty="0" smtClean="0">
                <a:latin typeface="Georgia" panose="02040502050405020303" pitchFamily="18" charset="0"/>
              </a:rPr>
              <a:t>Лермонтова</a:t>
            </a:r>
          </a:p>
          <a:p>
            <a:pPr algn="r"/>
            <a:r>
              <a:rPr lang="en-US" sz="1200" dirty="0" smtClean="0">
                <a:latin typeface="Georgia" panose="02040502050405020303" pitchFamily="18" charset="0"/>
              </a:rPr>
              <a:t>filimonova@lplib.ru</a:t>
            </a:r>
          </a:p>
          <a:p>
            <a:pPr algn="r"/>
            <a:r>
              <a:rPr lang="en-US" sz="1200" dirty="0" smtClean="0">
                <a:latin typeface="Georgia" panose="02040502050405020303" pitchFamily="18" charset="0"/>
              </a:rPr>
              <a:t>8 911 982 94 79</a:t>
            </a:r>
            <a:endParaRPr lang="ru-RU" sz="1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761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23" y="1628800"/>
            <a:ext cx="3433234" cy="486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260648"/>
            <a:ext cx="7991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Руководство по КДБ общедоступных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(публичных) библиотек</a:t>
            </a:r>
            <a:endParaRPr lang="ru-RU" sz="1000" dirty="0" smtClean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5976" y="1629058"/>
            <a:ext cx="43924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Разделы:</a:t>
            </a:r>
          </a:p>
          <a:p>
            <a:endParaRPr lang="ru-RU" dirty="0" smtClean="0">
              <a:latin typeface="Georgia" panose="02040502050405020303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200" dirty="0" smtClean="0">
                <a:latin typeface="Georgia" panose="02040502050405020303" pitchFamily="18" charset="0"/>
              </a:rPr>
              <a:t>Общий раздел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200" dirty="0" smtClean="0">
                <a:latin typeface="Georgia" panose="02040502050405020303" pitchFamily="18" charset="0"/>
              </a:rPr>
              <a:t>Организация КБД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200" dirty="0" smtClean="0">
                <a:latin typeface="Georgia" panose="02040502050405020303" pitchFamily="18" charset="0"/>
              </a:rPr>
              <a:t>Формирование, организация и хранение краеведческих фондов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200" dirty="0" smtClean="0">
                <a:latin typeface="Georgia" panose="02040502050405020303" pitchFamily="18" charset="0"/>
              </a:rPr>
              <a:t>Библиографическая обработка краеведческих документов и местных изданий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200" dirty="0" smtClean="0">
                <a:latin typeface="Georgia" panose="02040502050405020303" pitchFamily="18" charset="0"/>
              </a:rPr>
              <a:t>Формирование краеведческого СБА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200" dirty="0" smtClean="0">
                <a:latin typeface="Georgia" panose="02040502050405020303" pitchFamily="18" charset="0"/>
              </a:rPr>
              <a:t>Формирование УКФБД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200" dirty="0" smtClean="0">
                <a:latin typeface="Georgia" panose="02040502050405020303" pitchFamily="18" charset="0"/>
              </a:rPr>
              <a:t>Работа с первичными источниками краеведческой информации. Формирование фондов неопубликованных документов и музейных предметов 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200" dirty="0" smtClean="0">
                <a:latin typeface="Georgia" panose="02040502050405020303" pitchFamily="18" charset="0"/>
              </a:rPr>
              <a:t>Создание краеведческих информационных продуктов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200" dirty="0" smtClean="0">
                <a:latin typeface="Georgia" panose="02040502050405020303" pitchFamily="18" charset="0"/>
              </a:rPr>
              <a:t>Библиотечно-библиографическое обслуживание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200" dirty="0" smtClean="0">
                <a:latin typeface="Georgia" panose="02040502050405020303" pitchFamily="18" charset="0"/>
              </a:rPr>
              <a:t>Продвижение источников краеведческой информации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200" dirty="0" smtClean="0">
                <a:latin typeface="Georgia" panose="02040502050405020303" pitchFamily="18" charset="0"/>
              </a:rPr>
              <a:t>Методическое обеспечение и повышение квалификации в области КБД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200" dirty="0" smtClean="0">
                <a:latin typeface="Georgia" panose="02040502050405020303" pitchFamily="18" charset="0"/>
              </a:rPr>
              <a:t>Научно-исследовательская деятельность </a:t>
            </a:r>
          </a:p>
        </p:txBody>
      </p:sp>
    </p:spTree>
    <p:extLst>
      <p:ext uri="{BB962C8B-B14F-4D97-AF65-F5344CB8AC3E}">
        <p14:creationId xmlns:p14="http://schemas.microsoft.com/office/powerpoint/2010/main" val="331203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43608" y="260648"/>
            <a:ext cx="79918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Краеведческая деятельность библиотек</a:t>
            </a:r>
          </a:p>
          <a:p>
            <a:pPr algn="ctr"/>
            <a:endParaRPr lang="ru-RU" sz="1000" dirty="0" smtClean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ФУНКЦИОНАЛЬНЫЕ БЛОКИ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660758686"/>
              </p:ext>
            </p:extLst>
          </p:nvPr>
        </p:nvGraphicFramePr>
        <p:xfrm>
          <a:off x="3063303" y="19772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23" y="1628800"/>
            <a:ext cx="3433234" cy="486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5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7" y="1844824"/>
            <a:ext cx="338437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Технология подготовки экскурсии:</a:t>
            </a:r>
          </a:p>
          <a:p>
            <a:pPr marL="228600" indent="-228600">
              <a:buFont typeface="+mj-lt"/>
              <a:buAutoNum type="arabicPeriod"/>
            </a:pPr>
            <a:endParaRPr lang="ru-RU" sz="1400" dirty="0">
              <a:latin typeface="Georgia" panose="02040502050405020303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400" dirty="0" smtClean="0">
                <a:latin typeface="Georgia" panose="02040502050405020303" pitchFamily="18" charset="0"/>
              </a:rPr>
              <a:t>Формулировка целей и темы экскурсии</a:t>
            </a:r>
          </a:p>
          <a:p>
            <a:pPr marL="228600" indent="-228600">
              <a:buFont typeface="+mj-lt"/>
              <a:buAutoNum type="arabicPeriod"/>
            </a:pPr>
            <a:endParaRPr lang="ru-RU" sz="1400" dirty="0" smtClean="0">
              <a:latin typeface="Georgia" panose="02040502050405020303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400" b="1" dirty="0" smtClean="0">
                <a:latin typeface="Georgia" panose="02040502050405020303" pitchFamily="18" charset="0"/>
              </a:rPr>
              <a:t>Работа с источниками и составление библиографического указателя</a:t>
            </a:r>
            <a:endParaRPr lang="ru-RU" sz="900" dirty="0" smtClean="0">
              <a:latin typeface="Georgia" panose="02040502050405020303" pitchFamily="18" charset="0"/>
            </a:endParaRPr>
          </a:p>
          <a:p>
            <a:pPr marL="228600" indent="-228600">
              <a:buFont typeface="+mj-lt"/>
              <a:buAutoNum type="arabicPeriod"/>
            </a:pPr>
            <a:endParaRPr lang="ru-RU" sz="1400" dirty="0" smtClean="0">
              <a:latin typeface="Georgia" panose="02040502050405020303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400" dirty="0" smtClean="0">
                <a:latin typeface="Georgia" panose="02040502050405020303" pitchFamily="18" charset="0"/>
              </a:rPr>
              <a:t>Отбор и изучение объектов экскурсии</a:t>
            </a:r>
          </a:p>
          <a:p>
            <a:pPr marL="228600" indent="-228600">
              <a:buFont typeface="+mj-lt"/>
              <a:buAutoNum type="arabicPeriod"/>
            </a:pPr>
            <a:endParaRPr lang="ru-RU" sz="900" dirty="0" smtClean="0">
              <a:latin typeface="Georgia" panose="02040502050405020303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400" dirty="0" smtClean="0">
                <a:latin typeface="Georgia" panose="02040502050405020303" pitchFamily="18" charset="0"/>
              </a:rPr>
              <a:t>Составление маршрута</a:t>
            </a:r>
          </a:p>
          <a:p>
            <a:pPr marL="228600" indent="-228600">
              <a:buFont typeface="+mj-lt"/>
              <a:buAutoNum type="arabicPeriod"/>
            </a:pPr>
            <a:endParaRPr lang="ru-RU" sz="1400" dirty="0" smtClean="0">
              <a:latin typeface="Georgia" panose="02040502050405020303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400" dirty="0" smtClean="0">
                <a:latin typeface="Georgia" panose="02040502050405020303" pitchFamily="18" charset="0"/>
              </a:rPr>
              <a:t>Составление документации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00914377"/>
              </p:ext>
            </p:extLst>
          </p:nvPr>
        </p:nvGraphicFramePr>
        <p:xfrm>
          <a:off x="2339752" y="1988840"/>
          <a:ext cx="7165611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654861" y="332656"/>
            <a:ext cx="65662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Подготовка экскурсии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 краеведческие информационные  ресурсы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9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4" y="1620089"/>
            <a:ext cx="8640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Georgia" panose="02040502050405020303" pitchFamily="18" charset="0"/>
              </a:rPr>
              <a:t>Ф</a:t>
            </a:r>
            <a:r>
              <a:rPr lang="ru-RU" sz="1600" dirty="0" smtClean="0">
                <a:latin typeface="Georgia" panose="02040502050405020303" pitchFamily="18" charset="0"/>
              </a:rPr>
              <a:t>ормирование тематических полнотекстовых </a:t>
            </a:r>
            <a:r>
              <a:rPr lang="ru-RU" sz="1600" dirty="0" smtClean="0">
                <a:latin typeface="Georgia" panose="02040502050405020303" pitchFamily="18" charset="0"/>
              </a:rPr>
              <a:t>ЭБЗ, цифровых коллекций </a:t>
            </a:r>
            <a:endParaRPr lang="ru-RU" sz="1600" dirty="0" smtClean="0">
              <a:latin typeface="Georgia" panose="02040502050405020303" pitchFamily="18" charset="0"/>
            </a:endParaRPr>
          </a:p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на основе рабочих материалов к экскурсии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61359" y="938337"/>
            <a:ext cx="4753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Результаты анализа имеющихся ресурсов 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1026" name="Picture 2" descr="C:\Users\filimonova\Desktop\ilovepdf_c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420888"/>
            <a:ext cx="288032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ilimonova\Desktop\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2420888"/>
            <a:ext cx="2880321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filimonova\Desktop\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53136"/>
            <a:ext cx="288032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filimonova\Desktop\0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634421"/>
            <a:ext cx="288032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54861" y="116632"/>
            <a:ext cx="65662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Подготовка экскурсии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 краеведческие информационные  ресурсы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3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691516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Ссылки авторов – новые пути поиска информационных ресурсов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31" r="50000"/>
          <a:stretch/>
        </p:blipFill>
        <p:spPr bwMode="auto">
          <a:xfrm>
            <a:off x="539552" y="2420888"/>
            <a:ext cx="3512322" cy="66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83025" r="2382"/>
          <a:stretch/>
        </p:blipFill>
        <p:spPr bwMode="auto">
          <a:xfrm>
            <a:off x="527302" y="3284984"/>
            <a:ext cx="3524572" cy="91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80106"/>
          <a:stretch/>
        </p:blipFill>
        <p:spPr bwMode="auto">
          <a:xfrm>
            <a:off x="539552" y="4437112"/>
            <a:ext cx="3512322" cy="10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filimonova\Desktop\docu00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40005" b="25762"/>
          <a:stretch/>
        </p:blipFill>
        <p:spPr bwMode="auto">
          <a:xfrm>
            <a:off x="4230171" y="2420888"/>
            <a:ext cx="3104942" cy="166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filimonova\Desktop\docu0056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41" r="3453" b="57008"/>
          <a:stretch/>
        </p:blipFill>
        <p:spPr bwMode="auto">
          <a:xfrm>
            <a:off x="527302" y="5729353"/>
            <a:ext cx="3524572" cy="65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filimonova\Desktop\docu0055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49" t="18556" b="61083"/>
          <a:stretch/>
        </p:blipFill>
        <p:spPr bwMode="auto">
          <a:xfrm>
            <a:off x="4199814" y="5445224"/>
            <a:ext cx="3135298" cy="94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filimonova\Desktop\docu005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27631" r="4314" b="37638"/>
          <a:stretch/>
        </p:blipFill>
        <p:spPr bwMode="auto">
          <a:xfrm>
            <a:off x="4230170" y="4221088"/>
            <a:ext cx="3104942" cy="111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654861" y="116632"/>
            <a:ext cx="65662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Подготовка экскурсии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 краеведческие информационные  ресурсы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61359" y="947629"/>
            <a:ext cx="4753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Результаты анализа имеющихся ресурсов 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99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54861" y="116632"/>
            <a:ext cx="65662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Подготовка экскурсии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 краеведческие информационные  ресурсы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61359" y="947629"/>
            <a:ext cx="4753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Результаты анализа имеющихся ресурсов 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1700808"/>
            <a:ext cx="72007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Выявление </a:t>
            </a:r>
            <a:r>
              <a:rPr lang="ru-RU" b="1" dirty="0" smtClean="0">
                <a:latin typeface="Georgia" panose="02040502050405020303" pitchFamily="18" charset="0"/>
              </a:rPr>
              <a:t>качественных недостатков </a:t>
            </a:r>
            <a:r>
              <a:rPr lang="ru-RU" dirty="0" smtClean="0">
                <a:latin typeface="Georgia" panose="02040502050405020303" pitchFamily="18" charset="0"/>
              </a:rPr>
              <a:t>документов:</a:t>
            </a:r>
          </a:p>
          <a:p>
            <a:pPr marL="228600" indent="-228600">
              <a:buFont typeface="+mj-lt"/>
              <a:buAutoNum type="arabicPeriod"/>
            </a:pPr>
            <a:endParaRPr lang="ru-RU" sz="1400" dirty="0">
              <a:latin typeface="Georgia" panose="02040502050405020303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Georgia" panose="02040502050405020303" pitchFamily="18" charset="0"/>
              </a:rPr>
              <a:t>наличие повторяющихся публикаций одного автора из разных изданий</a:t>
            </a:r>
            <a:r>
              <a:rPr lang="ru-RU" sz="1600" dirty="0" smtClean="0">
                <a:latin typeface="Georgia" panose="02040502050405020303" pitchFamily="18" charset="0"/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dirty="0">
              <a:latin typeface="Georgia" panose="02040502050405020303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Georgia" panose="02040502050405020303" pitchFamily="18" charset="0"/>
              </a:rPr>
              <a:t>наличие в материалах сведений, неоднократно переписанных и интерпретированных разными авторами</a:t>
            </a:r>
            <a:r>
              <a:rPr lang="ru-RU" sz="1600" dirty="0" smtClean="0">
                <a:latin typeface="Georgia" panose="02040502050405020303" pitchFamily="18" charset="0"/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dirty="0">
              <a:latin typeface="Georgia" panose="02040502050405020303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Georgia" panose="02040502050405020303" pitchFamily="18" charset="0"/>
              </a:rPr>
              <a:t>малый объем фактографии при большом объеме написанного и многое другое.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3559562" y="4439534"/>
            <a:ext cx="648072" cy="469791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67544" y="4437112"/>
            <a:ext cx="6480720" cy="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467544" y="5085184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О</a:t>
            </a:r>
            <a:r>
              <a:rPr lang="ru-RU" dirty="0" smtClean="0">
                <a:latin typeface="Georgia" panose="02040502050405020303" pitchFamily="18" charset="0"/>
              </a:rPr>
              <a:t>тбор материала по критериям информационной ценности 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3559562" y="5623505"/>
            <a:ext cx="648072" cy="469791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67544" y="5610450"/>
            <a:ext cx="6480720" cy="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147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7423" y="1741458"/>
            <a:ext cx="8186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Что оставлять?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2276872"/>
            <a:ext cx="82691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Georgia" panose="02040502050405020303" pitchFamily="18" charset="0"/>
              </a:rPr>
              <a:t>Критерии</a:t>
            </a:r>
            <a:r>
              <a:rPr lang="ru-RU" sz="1600" dirty="0" smtClean="0">
                <a:latin typeface="Georgia" panose="02040502050405020303" pitchFamily="18" charset="0"/>
              </a:rPr>
              <a:t> для определения информационной ценности документа </a:t>
            </a:r>
          </a:p>
          <a:p>
            <a:r>
              <a:rPr lang="ru-RU" sz="1600" dirty="0" smtClean="0">
                <a:latin typeface="Georgia" panose="02040502050405020303" pitchFamily="18" charset="0"/>
              </a:rPr>
              <a:t>(для отбора достаточно двух плюсов):</a:t>
            </a:r>
          </a:p>
          <a:p>
            <a:endParaRPr lang="ru-RU" sz="16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>
                <a:latin typeface="Georgia" panose="02040502050405020303" pitchFamily="18" charset="0"/>
              </a:rPr>
              <a:t>к</a:t>
            </a:r>
            <a:r>
              <a:rPr lang="ru-RU" sz="1600" dirty="0" smtClean="0">
                <a:latin typeface="Georgia" panose="02040502050405020303" pitchFamily="18" charset="0"/>
              </a:rPr>
              <a:t>омпетентность (или хотя бы наличие) автора;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>
                <a:latin typeface="Georgia" panose="02040502050405020303" pitchFamily="18" charset="0"/>
              </a:rPr>
              <a:t>ф</a:t>
            </a:r>
            <a:r>
              <a:rPr lang="ru-RU" sz="1600" dirty="0" smtClean="0">
                <a:latin typeface="Georgia" panose="02040502050405020303" pitchFamily="18" charset="0"/>
              </a:rPr>
              <a:t>актографическая насыщенность (цифры, даты, факты);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>
                <a:latin typeface="Georgia" panose="02040502050405020303" pitchFamily="18" charset="0"/>
              </a:rPr>
              <a:t>о</a:t>
            </a:r>
            <a:r>
              <a:rPr lang="ru-RU" sz="1600" dirty="0" smtClean="0">
                <a:latin typeface="Georgia" panose="02040502050405020303" pitchFamily="18" charset="0"/>
              </a:rPr>
              <a:t>бъем публикации;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>
                <a:latin typeface="Georgia" panose="02040502050405020303" pitchFamily="18" charset="0"/>
              </a:rPr>
              <a:t>н</a:t>
            </a:r>
            <a:r>
              <a:rPr lang="ru-RU" sz="1600" dirty="0" smtClean="0">
                <a:latin typeface="Georgia" panose="02040502050405020303" pitchFamily="18" charset="0"/>
              </a:rPr>
              <a:t>аличие ссылок на источники сведений;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>
                <a:latin typeface="Georgia" panose="02040502050405020303" pitchFamily="18" charset="0"/>
              </a:rPr>
              <a:t>самостоятельность информации (не повторяет предыдущие публикации);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>
                <a:latin typeface="Georgia" panose="02040502050405020303" pitchFamily="18" charset="0"/>
              </a:rPr>
              <a:t>уникальность документа, наличие сведений, которые нигде больше не встречаются.</a:t>
            </a:r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61359" y="938337"/>
            <a:ext cx="4753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Результаты анализа имеющихся ресурсов 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54861" y="116632"/>
            <a:ext cx="65662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Подготовка экскурсии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 краеведческие информационные  ресурсы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3559562" y="5665011"/>
            <a:ext cx="648072" cy="469791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67544" y="5651956"/>
            <a:ext cx="6480720" cy="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67544" y="6300028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Что делать с документами, не отвечающими критериям? 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8054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1091</Words>
  <Application>Microsoft Office PowerPoint</Application>
  <PresentationFormat>Экран (4:3)</PresentationFormat>
  <Paragraphs>246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Филимонова Анна Владимировна</dc:creator>
  <cp:lastModifiedBy>Филимоновы</cp:lastModifiedBy>
  <cp:revision>105</cp:revision>
  <dcterms:created xsi:type="dcterms:W3CDTF">2018-04-28T12:39:09Z</dcterms:created>
  <dcterms:modified xsi:type="dcterms:W3CDTF">2018-10-08T10:37:01Z</dcterms:modified>
</cp:coreProperties>
</file>